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9.xml" ContentType="application/vnd.openxmlformats-officedocument.presentationml.tags+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256" r:id="rId2"/>
    <p:sldId id="871" r:id="rId3"/>
    <p:sldId id="882" r:id="rId4"/>
    <p:sldId id="863" r:id="rId5"/>
    <p:sldId id="884" r:id="rId6"/>
    <p:sldId id="872" r:id="rId7"/>
    <p:sldId id="883" r:id="rId8"/>
    <p:sldId id="879" r:id="rId9"/>
    <p:sldId id="874" r:id="rId10"/>
    <p:sldId id="386" r:id="rId11"/>
    <p:sldId id="878" r:id="rId12"/>
    <p:sldId id="873" r:id="rId13"/>
    <p:sldId id="876"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4B693B4E-BDF4-400A-8652-3184BCF89272}">
          <p14:sldIdLst>
            <p14:sldId id="256"/>
            <p14:sldId id="871"/>
            <p14:sldId id="882"/>
            <p14:sldId id="863"/>
            <p14:sldId id="884"/>
            <p14:sldId id="872"/>
            <p14:sldId id="883"/>
            <p14:sldId id="879"/>
            <p14:sldId id="874"/>
            <p14:sldId id="386"/>
            <p14:sldId id="878"/>
            <p14:sldId id="873"/>
            <p14:sldId id="876"/>
          </p14:sldIdLst>
        </p14:section>
      </p14:sectionLst>
    </p:ext>
    <p:ext uri="{EFAFB233-063F-42B5-8137-9DF3F51BA10A}">
      <p15:sldGuideLst xmlns:p15="http://schemas.microsoft.com/office/powerpoint/2012/main">
        <p15:guide id="1" orient="horz" pos="2228" userDrawn="1">
          <p15:clr>
            <a:srgbClr val="A4A3A4"/>
          </p15:clr>
        </p15:guide>
        <p15:guide id="2" pos="669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陈冠斌" initials="陈冠斌" lastIdx="35" clrIdx="0">
    <p:extLst>
      <p:ext uri="{19B8F6BF-5375-455C-9EA6-DF929625EA0E}">
        <p15:presenceInfo xmlns:p15="http://schemas.microsoft.com/office/powerpoint/2012/main" userId="S-1-5-21-518514622-345643020-1633340885-1001" providerId="AD"/>
      </p:ext>
    </p:extLst>
  </p:cmAuthor>
  <p:cmAuthor id="2" name="congm" initials="c" lastIdx="88" clrIdx="1">
    <p:extLst>
      <p:ext uri="{19B8F6BF-5375-455C-9EA6-DF929625EA0E}">
        <p15:presenceInfo xmlns:p15="http://schemas.microsoft.com/office/powerpoint/2012/main" userId="e7e1e12530973d68" providerId="Windows Live"/>
      </p:ext>
    </p:extLst>
  </p:cmAuthor>
  <p:cmAuthor id="3" name="陈冠斌" initials="陈冠斌 [2]" lastIdx="3" clrIdx="2">
    <p:extLst>
      <p:ext uri="{19B8F6BF-5375-455C-9EA6-DF929625EA0E}">
        <p15:presenceInfo xmlns:p15="http://schemas.microsoft.com/office/powerpoint/2012/main" userId="陈冠斌"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470FF"/>
    <a:srgbClr val="000080"/>
    <a:srgbClr val="4169E1"/>
    <a:srgbClr val="ADD8E6"/>
    <a:srgbClr val="C00000"/>
    <a:srgbClr val="2C3E50"/>
    <a:srgbClr val="34495E"/>
    <a:srgbClr val="EBB866"/>
    <a:srgbClr val="FBE5D6"/>
    <a:srgbClr val="FFDDD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97" autoAdjust="0"/>
    <p:restoredTop sz="87030" autoAdjust="0"/>
  </p:normalViewPr>
  <p:slideViewPr>
    <p:cSldViewPr snapToGrid="0" showGuides="1">
      <p:cViewPr>
        <p:scale>
          <a:sx n="125" d="100"/>
          <a:sy n="125" d="100"/>
        </p:scale>
        <p:origin x="536" y="448"/>
      </p:cViewPr>
      <p:guideLst>
        <p:guide orient="horz" pos="2228"/>
        <p:guide pos="6698"/>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100" d="100"/>
        <a:sy n="100" d="100"/>
      </p:scale>
      <p:origin x="0" y="0"/>
    </p:cViewPr>
  </p:sorterViewPr>
  <p:notesViewPr>
    <p:cSldViewPr snapToGrid="0" showGuides="1">
      <p:cViewPr varScale="1">
        <p:scale>
          <a:sx n="123" d="100"/>
          <a:sy n="123" d="100"/>
        </p:scale>
        <p:origin x="4116"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陈冠斌" userId="d2bd285d-bb2b-4f30-9239-98e5a7bcc798" providerId="ADAL" clId="{5F4B9B00-ADEB-4737-8383-2FE38735BB8E}"/>
    <pc:docChg chg="modSld">
      <pc:chgData name="陈冠斌" userId="d2bd285d-bb2b-4f30-9239-98e5a7bcc798" providerId="ADAL" clId="{5F4B9B00-ADEB-4737-8383-2FE38735BB8E}" dt="2024-06-17T09:02:59.490" v="54" actId="20577"/>
      <pc:docMkLst>
        <pc:docMk/>
      </pc:docMkLst>
      <pc:sldChg chg="modNotesTx">
        <pc:chgData name="陈冠斌" userId="d2bd285d-bb2b-4f30-9239-98e5a7bcc798" providerId="ADAL" clId="{5F4B9B00-ADEB-4737-8383-2FE38735BB8E}" dt="2024-06-17T09:02:05.953" v="8" actId="20577"/>
        <pc:sldMkLst>
          <pc:docMk/>
          <pc:sldMk cId="1316983054" sldId="256"/>
        </pc:sldMkLst>
      </pc:sldChg>
      <pc:sldChg chg="modNotesTx">
        <pc:chgData name="陈冠斌" userId="d2bd285d-bb2b-4f30-9239-98e5a7bcc798" providerId="ADAL" clId="{5F4B9B00-ADEB-4737-8383-2FE38735BB8E}" dt="2024-06-17T09:02:38.884" v="53" actId="20577"/>
        <pc:sldMkLst>
          <pc:docMk/>
          <pc:sldMk cId="3150612306" sldId="558"/>
        </pc:sldMkLst>
      </pc:sldChg>
      <pc:sldChg chg="modNotesTx">
        <pc:chgData name="陈冠斌" userId="d2bd285d-bb2b-4f30-9239-98e5a7bcc798" providerId="ADAL" clId="{5F4B9B00-ADEB-4737-8383-2FE38735BB8E}" dt="2024-06-17T09:02:59.490" v="54" actId="20577"/>
        <pc:sldMkLst>
          <pc:docMk/>
          <pc:sldMk cId="1562616008" sldId="582"/>
        </pc:sldMkLst>
      </pc:sldChg>
    </pc:docChg>
  </pc:docChgLst>
  <pc:docChgLst>
    <pc:chgData name="陈冠斌" userId="d2bd285d-bb2b-4f30-9239-98e5a7bcc798" providerId="ADAL" clId="{B5400EB9-7622-4EBC-BE4C-FAADB9A5A6BA}"/>
    <pc:docChg chg="undo redo custSel modSld">
      <pc:chgData name="陈冠斌" userId="d2bd285d-bb2b-4f30-9239-98e5a7bcc798" providerId="ADAL" clId="{B5400EB9-7622-4EBC-BE4C-FAADB9A5A6BA}" dt="2024-06-19T07:54:57.248" v="1368"/>
      <pc:docMkLst>
        <pc:docMk/>
      </pc:docMkLst>
      <pc:sldChg chg="modNotesTx">
        <pc:chgData name="陈冠斌" userId="d2bd285d-bb2b-4f30-9239-98e5a7bcc798" providerId="ADAL" clId="{B5400EB9-7622-4EBC-BE4C-FAADB9A5A6BA}" dt="2024-06-19T06:40:24.179" v="339" actId="20577"/>
        <pc:sldMkLst>
          <pc:docMk/>
          <pc:sldMk cId="1316983054" sldId="256"/>
        </pc:sldMkLst>
      </pc:sldChg>
      <pc:sldChg chg="modSp mod modNotesTx">
        <pc:chgData name="陈冠斌" userId="d2bd285d-bb2b-4f30-9239-98e5a7bcc798" providerId="ADAL" clId="{B5400EB9-7622-4EBC-BE4C-FAADB9A5A6BA}" dt="2024-06-19T07:10:38.685" v="1271" actId="20577"/>
        <pc:sldMkLst>
          <pc:docMk/>
          <pc:sldMk cId="4062954468" sldId="535"/>
        </pc:sldMkLst>
        <pc:spChg chg="mod">
          <ac:chgData name="陈冠斌" userId="d2bd285d-bb2b-4f30-9239-98e5a7bcc798" providerId="ADAL" clId="{B5400EB9-7622-4EBC-BE4C-FAADB9A5A6BA}" dt="2024-06-19T07:10:38.685" v="1271" actId="20577"/>
          <ac:spMkLst>
            <pc:docMk/>
            <pc:sldMk cId="4062954468" sldId="535"/>
            <ac:spMk id="30" creationId="{B2D4A5B6-FC09-430A-A4D1-51FB65C2BCD6}"/>
          </ac:spMkLst>
        </pc:spChg>
        <pc:spChg chg="mod">
          <ac:chgData name="陈冠斌" userId="d2bd285d-bb2b-4f30-9239-98e5a7bcc798" providerId="ADAL" clId="{B5400EB9-7622-4EBC-BE4C-FAADB9A5A6BA}" dt="2024-06-19T06:32:51.528" v="186" actId="108"/>
          <ac:spMkLst>
            <pc:docMk/>
            <pc:sldMk cId="4062954468" sldId="535"/>
            <ac:spMk id="37" creationId="{2C55B709-7D6E-4156-BA6F-A459E32FF391}"/>
          </ac:spMkLst>
        </pc:spChg>
      </pc:sldChg>
      <pc:sldChg chg="addSp modSp mod">
        <pc:chgData name="陈冠斌" userId="d2bd285d-bb2b-4f30-9239-98e5a7bcc798" providerId="ADAL" clId="{B5400EB9-7622-4EBC-BE4C-FAADB9A5A6BA}" dt="2024-06-19T07:03:45.451" v="992" actId="20577"/>
        <pc:sldMkLst>
          <pc:docMk/>
          <pc:sldMk cId="315445814" sldId="537"/>
        </pc:sldMkLst>
        <pc:spChg chg="mod">
          <ac:chgData name="陈冠斌" userId="d2bd285d-bb2b-4f30-9239-98e5a7bcc798" providerId="ADAL" clId="{B5400EB9-7622-4EBC-BE4C-FAADB9A5A6BA}" dt="2024-06-19T07:03:41.147" v="982" actId="20577"/>
          <ac:spMkLst>
            <pc:docMk/>
            <pc:sldMk cId="315445814" sldId="537"/>
            <ac:spMk id="29" creationId="{683A816D-7A2F-4953-9E7E-5A1D3D9EF074}"/>
          </ac:spMkLst>
        </pc:spChg>
        <pc:spChg chg="mod">
          <ac:chgData name="陈冠斌" userId="d2bd285d-bb2b-4f30-9239-98e5a7bcc798" providerId="ADAL" clId="{B5400EB9-7622-4EBC-BE4C-FAADB9A5A6BA}" dt="2024-06-19T07:03:45.451" v="992" actId="20577"/>
          <ac:spMkLst>
            <pc:docMk/>
            <pc:sldMk cId="315445814" sldId="537"/>
            <ac:spMk id="33" creationId="{59F6C1C6-89DE-4126-889C-058A50A7E423}"/>
          </ac:spMkLst>
        </pc:spChg>
        <pc:cxnChg chg="add mod">
          <ac:chgData name="陈冠斌" userId="d2bd285d-bb2b-4f30-9239-98e5a7bcc798" providerId="ADAL" clId="{B5400EB9-7622-4EBC-BE4C-FAADB9A5A6BA}" dt="2024-06-19T06:32:13.076" v="182" actId="14100"/>
          <ac:cxnSpMkLst>
            <pc:docMk/>
            <pc:sldMk cId="315445814" sldId="537"/>
            <ac:cxnSpMk id="17" creationId="{5EB0C080-5F91-4D0F-A145-6D1F39DE3AFF}"/>
          </ac:cxnSpMkLst>
        </pc:cxnChg>
      </pc:sldChg>
      <pc:sldChg chg="modSp mod">
        <pc:chgData name="陈冠斌" userId="d2bd285d-bb2b-4f30-9239-98e5a7bcc798" providerId="ADAL" clId="{B5400EB9-7622-4EBC-BE4C-FAADB9A5A6BA}" dt="2024-06-19T07:00:42.439" v="910" actId="20577"/>
        <pc:sldMkLst>
          <pc:docMk/>
          <pc:sldMk cId="2092476696" sldId="538"/>
        </pc:sldMkLst>
        <pc:spChg chg="mod">
          <ac:chgData name="陈冠斌" userId="d2bd285d-bb2b-4f30-9239-98e5a7bcc798" providerId="ADAL" clId="{B5400EB9-7622-4EBC-BE4C-FAADB9A5A6BA}" dt="2024-06-19T07:00:42.439" v="910" actId="20577"/>
          <ac:spMkLst>
            <pc:docMk/>
            <pc:sldMk cId="2092476696" sldId="538"/>
            <ac:spMk id="18" creationId="{446AB35F-00B9-4A22-8143-8281C3F682BF}"/>
          </ac:spMkLst>
        </pc:spChg>
        <pc:spChg chg="mod">
          <ac:chgData name="陈冠斌" userId="d2bd285d-bb2b-4f30-9239-98e5a7bcc798" providerId="ADAL" clId="{B5400EB9-7622-4EBC-BE4C-FAADB9A5A6BA}" dt="2024-06-19T06:29:05.898" v="52" actId="1036"/>
          <ac:spMkLst>
            <pc:docMk/>
            <pc:sldMk cId="2092476696" sldId="538"/>
            <ac:spMk id="23" creationId="{9936BA25-5D53-4BB2-893D-322E16D348F5}"/>
          </ac:spMkLst>
        </pc:spChg>
        <pc:spChg chg="mod">
          <ac:chgData name="陈冠斌" userId="d2bd285d-bb2b-4f30-9239-98e5a7bcc798" providerId="ADAL" clId="{B5400EB9-7622-4EBC-BE4C-FAADB9A5A6BA}" dt="2024-06-19T06:29:05.898" v="52" actId="1036"/>
          <ac:spMkLst>
            <pc:docMk/>
            <pc:sldMk cId="2092476696" sldId="538"/>
            <ac:spMk id="24" creationId="{8E26F4C6-FB3D-4CB5-8FF3-5C60A7D71125}"/>
          </ac:spMkLst>
        </pc:spChg>
        <pc:spChg chg="mod">
          <ac:chgData name="陈冠斌" userId="d2bd285d-bb2b-4f30-9239-98e5a7bcc798" providerId="ADAL" clId="{B5400EB9-7622-4EBC-BE4C-FAADB9A5A6BA}" dt="2024-06-19T06:29:05.898" v="52" actId="1036"/>
          <ac:spMkLst>
            <pc:docMk/>
            <pc:sldMk cId="2092476696" sldId="538"/>
            <ac:spMk id="29" creationId="{A4E62555-3E7D-4502-9F97-B1FD9BABEE47}"/>
          </ac:spMkLst>
        </pc:spChg>
        <pc:grpChg chg="mod">
          <ac:chgData name="陈冠斌" userId="d2bd285d-bb2b-4f30-9239-98e5a7bcc798" providerId="ADAL" clId="{B5400EB9-7622-4EBC-BE4C-FAADB9A5A6BA}" dt="2024-06-19T06:29:05.898" v="52" actId="1036"/>
          <ac:grpSpMkLst>
            <pc:docMk/>
            <pc:sldMk cId="2092476696" sldId="538"/>
            <ac:grpSpMk id="2" creationId="{E4504533-7660-4AE2-9D64-BB069D79DD2B}"/>
          </ac:grpSpMkLst>
        </pc:grpChg>
        <pc:picChg chg="mod">
          <ac:chgData name="陈冠斌" userId="d2bd285d-bb2b-4f30-9239-98e5a7bcc798" providerId="ADAL" clId="{B5400EB9-7622-4EBC-BE4C-FAADB9A5A6BA}" dt="2024-06-19T06:29:05.898" v="52" actId="1036"/>
          <ac:picMkLst>
            <pc:docMk/>
            <pc:sldMk cId="2092476696" sldId="538"/>
            <ac:picMk id="1026" creationId="{FBA60667-4FC9-45CE-A20E-2A8F38751A22}"/>
          </ac:picMkLst>
        </pc:picChg>
      </pc:sldChg>
      <pc:sldChg chg="modSp mod modAnim modNotesTx">
        <pc:chgData name="陈冠斌" userId="d2bd285d-bb2b-4f30-9239-98e5a7bcc798" providerId="ADAL" clId="{B5400EB9-7622-4EBC-BE4C-FAADB9A5A6BA}" dt="2024-06-19T07:09:04.332" v="1257"/>
        <pc:sldMkLst>
          <pc:docMk/>
          <pc:sldMk cId="1653188613" sldId="546"/>
        </pc:sldMkLst>
        <pc:spChg chg="mod">
          <ac:chgData name="陈冠斌" userId="d2bd285d-bb2b-4f30-9239-98e5a7bcc798" providerId="ADAL" clId="{B5400EB9-7622-4EBC-BE4C-FAADB9A5A6BA}" dt="2024-06-19T06:54:03.466" v="493" actId="20577"/>
          <ac:spMkLst>
            <pc:docMk/>
            <pc:sldMk cId="1653188613" sldId="546"/>
            <ac:spMk id="37" creationId="{2E83C190-DF31-4724-BEA3-B9EADA2AB944}"/>
          </ac:spMkLst>
        </pc:spChg>
      </pc:sldChg>
      <pc:sldChg chg="addSp delSp modSp mod modNotesTx">
        <pc:chgData name="陈冠斌" userId="d2bd285d-bb2b-4f30-9239-98e5a7bcc798" providerId="ADAL" clId="{B5400EB9-7622-4EBC-BE4C-FAADB9A5A6BA}" dt="2024-06-19T06:56:19.649" v="632" actId="1036"/>
        <pc:sldMkLst>
          <pc:docMk/>
          <pc:sldMk cId="3001028242" sldId="547"/>
        </pc:sldMkLst>
        <pc:spChg chg="del">
          <ac:chgData name="陈冠斌" userId="d2bd285d-bb2b-4f30-9239-98e5a7bcc798" providerId="ADAL" clId="{B5400EB9-7622-4EBC-BE4C-FAADB9A5A6BA}" dt="2024-06-19T06:53:08.585" v="477" actId="478"/>
          <ac:spMkLst>
            <pc:docMk/>
            <pc:sldMk cId="3001028242" sldId="547"/>
            <ac:spMk id="22" creationId="{0764D03F-0100-4E6A-A454-6FDFEB010154}"/>
          </ac:spMkLst>
        </pc:spChg>
        <pc:picChg chg="add mod">
          <ac:chgData name="陈冠斌" userId="d2bd285d-bb2b-4f30-9239-98e5a7bcc798" providerId="ADAL" clId="{B5400EB9-7622-4EBC-BE4C-FAADB9A5A6BA}" dt="2024-06-19T06:55:54.938" v="623" actId="732"/>
          <ac:picMkLst>
            <pc:docMk/>
            <pc:sldMk cId="3001028242" sldId="547"/>
            <ac:picMk id="2" creationId="{8B979F51-B72D-4014-BAF7-671C253DE550}"/>
          </ac:picMkLst>
        </pc:picChg>
        <pc:picChg chg="del">
          <ac:chgData name="陈冠斌" userId="d2bd285d-bb2b-4f30-9239-98e5a7bcc798" providerId="ADAL" clId="{B5400EB9-7622-4EBC-BE4C-FAADB9A5A6BA}" dt="2024-06-19T06:52:13.188" v="462" actId="478"/>
          <ac:picMkLst>
            <pc:docMk/>
            <pc:sldMk cId="3001028242" sldId="547"/>
            <ac:picMk id="8" creationId="{4349FC1F-A750-48AF-9DD9-199E961C6A17}"/>
          </ac:picMkLst>
        </pc:picChg>
        <pc:picChg chg="add mod">
          <ac:chgData name="陈冠斌" userId="d2bd285d-bb2b-4f30-9239-98e5a7bcc798" providerId="ADAL" clId="{B5400EB9-7622-4EBC-BE4C-FAADB9A5A6BA}" dt="2024-06-19T06:56:19.649" v="632" actId="1036"/>
          <ac:picMkLst>
            <pc:docMk/>
            <pc:sldMk cId="3001028242" sldId="547"/>
            <ac:picMk id="23" creationId="{3A7C3B9B-D1F5-4F3C-B4AA-5512D6C90321}"/>
          </ac:picMkLst>
        </pc:picChg>
      </pc:sldChg>
      <pc:sldChg chg="modSp mod">
        <pc:chgData name="陈冠斌" userId="d2bd285d-bb2b-4f30-9239-98e5a7bcc798" providerId="ADAL" clId="{B5400EB9-7622-4EBC-BE4C-FAADB9A5A6BA}" dt="2024-06-19T07:02:09.107" v="912" actId="12"/>
        <pc:sldMkLst>
          <pc:docMk/>
          <pc:sldMk cId="3036668035" sldId="550"/>
        </pc:sldMkLst>
        <pc:spChg chg="mod">
          <ac:chgData name="陈冠斌" userId="d2bd285d-bb2b-4f30-9239-98e5a7bcc798" providerId="ADAL" clId="{B5400EB9-7622-4EBC-BE4C-FAADB9A5A6BA}" dt="2024-06-19T07:02:09.107" v="912" actId="12"/>
          <ac:spMkLst>
            <pc:docMk/>
            <pc:sldMk cId="3036668035" sldId="550"/>
            <ac:spMk id="30" creationId="{6005EB7D-B2E4-465E-AD00-F1F06C42FCE8}"/>
          </ac:spMkLst>
        </pc:spChg>
      </pc:sldChg>
      <pc:sldChg chg="modSp mod">
        <pc:chgData name="陈冠斌" userId="d2bd285d-bb2b-4f30-9239-98e5a7bcc798" providerId="ADAL" clId="{B5400EB9-7622-4EBC-BE4C-FAADB9A5A6BA}" dt="2024-06-19T06:29:54.574" v="69" actId="1035"/>
        <pc:sldMkLst>
          <pc:docMk/>
          <pc:sldMk cId="1171110347" sldId="554"/>
        </pc:sldMkLst>
        <pc:spChg chg="mod">
          <ac:chgData name="陈冠斌" userId="d2bd285d-bb2b-4f30-9239-98e5a7bcc798" providerId="ADAL" clId="{B5400EB9-7622-4EBC-BE4C-FAADB9A5A6BA}" dt="2024-06-19T06:29:43.346" v="60" actId="20577"/>
          <ac:spMkLst>
            <pc:docMk/>
            <pc:sldMk cId="1171110347" sldId="554"/>
            <ac:spMk id="30" creationId="{FD5E4871-C636-49B7-B8C4-CDDBD6F41B04}"/>
          </ac:spMkLst>
        </pc:spChg>
        <pc:spChg chg="mod">
          <ac:chgData name="陈冠斌" userId="d2bd285d-bb2b-4f30-9239-98e5a7bcc798" providerId="ADAL" clId="{B5400EB9-7622-4EBC-BE4C-FAADB9A5A6BA}" dt="2024-06-19T06:29:31.130" v="54" actId="20577"/>
          <ac:spMkLst>
            <pc:docMk/>
            <pc:sldMk cId="1171110347" sldId="554"/>
            <ac:spMk id="67" creationId="{4A6F5CCD-5F4F-43E5-98B2-3B309207233D}"/>
          </ac:spMkLst>
        </pc:spChg>
        <pc:picChg chg="mod">
          <ac:chgData name="陈冠斌" userId="d2bd285d-bb2b-4f30-9239-98e5a7bcc798" providerId="ADAL" clId="{B5400EB9-7622-4EBC-BE4C-FAADB9A5A6BA}" dt="2024-06-19T06:29:54.574" v="69" actId="1035"/>
          <ac:picMkLst>
            <pc:docMk/>
            <pc:sldMk cId="1171110347" sldId="554"/>
            <ac:picMk id="66" creationId="{42730294-54FF-4C83-B741-CF4C3405CFBA}"/>
          </ac:picMkLst>
        </pc:picChg>
      </pc:sldChg>
      <pc:sldChg chg="addSp delSp modSp mod">
        <pc:chgData name="陈冠斌" userId="d2bd285d-bb2b-4f30-9239-98e5a7bcc798" providerId="ADAL" clId="{B5400EB9-7622-4EBC-BE4C-FAADB9A5A6BA}" dt="2024-06-19T07:54:18.320" v="1357" actId="27636"/>
        <pc:sldMkLst>
          <pc:docMk/>
          <pc:sldMk cId="1962964703" sldId="557"/>
        </pc:sldMkLst>
        <pc:spChg chg="mod">
          <ac:chgData name="陈冠斌" userId="d2bd285d-bb2b-4f30-9239-98e5a7bcc798" providerId="ADAL" clId="{B5400EB9-7622-4EBC-BE4C-FAADB9A5A6BA}" dt="2024-06-19T07:54:18.320" v="1357" actId="27636"/>
          <ac:spMkLst>
            <pc:docMk/>
            <pc:sldMk cId="1962964703" sldId="557"/>
            <ac:spMk id="3" creationId="{E97B60A2-F3F9-496A-8CAF-78FC7920CE2C}"/>
          </ac:spMkLst>
        </pc:spChg>
        <pc:picChg chg="del mod">
          <ac:chgData name="陈冠斌" userId="d2bd285d-bb2b-4f30-9239-98e5a7bcc798" providerId="ADAL" clId="{B5400EB9-7622-4EBC-BE4C-FAADB9A5A6BA}" dt="2024-06-19T07:54:10.412" v="1342" actId="478"/>
          <ac:picMkLst>
            <pc:docMk/>
            <pc:sldMk cId="1962964703" sldId="557"/>
            <ac:picMk id="5" creationId="{C02B3298-8A65-4C50-B7D5-7A5533DF5C8A}"/>
          </ac:picMkLst>
        </pc:picChg>
        <pc:picChg chg="add del mod">
          <ac:chgData name="陈冠斌" userId="d2bd285d-bb2b-4f30-9239-98e5a7bcc798" providerId="ADAL" clId="{B5400EB9-7622-4EBC-BE4C-FAADB9A5A6BA}" dt="2024-06-19T07:52:41.772" v="1341"/>
          <ac:picMkLst>
            <pc:docMk/>
            <pc:sldMk cId="1962964703" sldId="557"/>
            <ac:picMk id="7" creationId="{4C5B6824-CD61-433E-B45A-1A584B2198A2}"/>
          </ac:picMkLst>
        </pc:picChg>
        <pc:picChg chg="add mod">
          <ac:chgData name="陈冠斌" userId="d2bd285d-bb2b-4f30-9239-98e5a7bcc798" providerId="ADAL" clId="{B5400EB9-7622-4EBC-BE4C-FAADB9A5A6BA}" dt="2024-06-19T07:54:10.907" v="1343"/>
          <ac:picMkLst>
            <pc:docMk/>
            <pc:sldMk cId="1962964703" sldId="557"/>
            <ac:picMk id="8" creationId="{F43198FF-C215-4326-93E8-E44ED783442F}"/>
          </ac:picMkLst>
        </pc:picChg>
      </pc:sldChg>
      <pc:sldChg chg="delSp modSp mod">
        <pc:chgData name="陈冠斌" userId="d2bd285d-bb2b-4f30-9239-98e5a7bcc798" providerId="ADAL" clId="{B5400EB9-7622-4EBC-BE4C-FAADB9A5A6BA}" dt="2024-06-19T07:50:13.562" v="1291" actId="20577"/>
        <pc:sldMkLst>
          <pc:docMk/>
          <pc:sldMk cId="3150612306" sldId="558"/>
        </pc:sldMkLst>
        <pc:spChg chg="mod">
          <ac:chgData name="陈冠斌" userId="d2bd285d-bb2b-4f30-9239-98e5a7bcc798" providerId="ADAL" clId="{B5400EB9-7622-4EBC-BE4C-FAADB9A5A6BA}" dt="2024-06-19T07:50:13.562" v="1291" actId="20577"/>
          <ac:spMkLst>
            <pc:docMk/>
            <pc:sldMk cId="3150612306" sldId="558"/>
            <ac:spMk id="32" creationId="{9C1D6F5E-4E78-4147-A6A5-26736D17935E}"/>
          </ac:spMkLst>
        </pc:spChg>
        <pc:picChg chg="del">
          <ac:chgData name="陈冠斌" userId="d2bd285d-bb2b-4f30-9239-98e5a7bcc798" providerId="ADAL" clId="{B5400EB9-7622-4EBC-BE4C-FAADB9A5A6BA}" dt="2024-06-19T06:47:58.191" v="437" actId="478"/>
          <ac:picMkLst>
            <pc:docMk/>
            <pc:sldMk cId="3150612306" sldId="558"/>
            <ac:picMk id="12" creationId="{7FC3A8DF-76A9-4641-9533-13D37D12161A}"/>
          </ac:picMkLst>
        </pc:picChg>
        <pc:picChg chg="del">
          <ac:chgData name="陈冠斌" userId="d2bd285d-bb2b-4f30-9239-98e5a7bcc798" providerId="ADAL" clId="{B5400EB9-7622-4EBC-BE4C-FAADB9A5A6BA}" dt="2024-06-19T06:48:14.493" v="440" actId="478"/>
          <ac:picMkLst>
            <pc:docMk/>
            <pc:sldMk cId="3150612306" sldId="558"/>
            <ac:picMk id="16" creationId="{9E0574DB-219B-4B95-8C82-0A1FE1C3D5E0}"/>
          </ac:picMkLst>
        </pc:picChg>
        <pc:cxnChg chg="del">
          <ac:chgData name="陈冠斌" userId="d2bd285d-bb2b-4f30-9239-98e5a7bcc798" providerId="ADAL" clId="{B5400EB9-7622-4EBC-BE4C-FAADB9A5A6BA}" dt="2024-06-19T06:48:22.146" v="442" actId="478"/>
          <ac:cxnSpMkLst>
            <pc:docMk/>
            <pc:sldMk cId="3150612306" sldId="558"/>
            <ac:cxnSpMk id="19" creationId="{432A0052-FBDB-4D02-8627-B56488804D74}"/>
          </ac:cxnSpMkLst>
        </pc:cxnChg>
        <pc:cxnChg chg="del">
          <ac:chgData name="陈冠斌" userId="d2bd285d-bb2b-4f30-9239-98e5a7bcc798" providerId="ADAL" clId="{B5400EB9-7622-4EBC-BE4C-FAADB9A5A6BA}" dt="2024-06-19T06:48:04.882" v="438" actId="478"/>
          <ac:cxnSpMkLst>
            <pc:docMk/>
            <pc:sldMk cId="3150612306" sldId="558"/>
            <ac:cxnSpMk id="45" creationId="{ED06B32B-0317-4B90-9836-22F5EA6238C1}"/>
          </ac:cxnSpMkLst>
        </pc:cxnChg>
        <pc:cxnChg chg="del">
          <ac:chgData name="陈冠斌" userId="d2bd285d-bb2b-4f30-9239-98e5a7bcc798" providerId="ADAL" clId="{B5400EB9-7622-4EBC-BE4C-FAADB9A5A6BA}" dt="2024-06-19T06:48:10.697" v="439" actId="478"/>
          <ac:cxnSpMkLst>
            <pc:docMk/>
            <pc:sldMk cId="3150612306" sldId="558"/>
            <ac:cxnSpMk id="48" creationId="{1452B1F8-5AAF-4DB1-B565-D608779435BD}"/>
          </ac:cxnSpMkLst>
        </pc:cxnChg>
        <pc:cxnChg chg="del">
          <ac:chgData name="陈冠斌" userId="d2bd285d-bb2b-4f30-9239-98e5a7bcc798" providerId="ADAL" clId="{B5400EB9-7622-4EBC-BE4C-FAADB9A5A6BA}" dt="2024-06-19T06:48:19.383" v="441" actId="478"/>
          <ac:cxnSpMkLst>
            <pc:docMk/>
            <pc:sldMk cId="3150612306" sldId="558"/>
            <ac:cxnSpMk id="58" creationId="{17438559-C8C8-41F7-9590-F536C35F8D83}"/>
          </ac:cxnSpMkLst>
        </pc:cxnChg>
      </pc:sldChg>
      <pc:sldChg chg="modSp mod">
        <pc:chgData name="陈冠斌" userId="d2bd285d-bb2b-4f30-9239-98e5a7bcc798" providerId="ADAL" clId="{B5400EB9-7622-4EBC-BE4C-FAADB9A5A6BA}" dt="2024-06-18T16:07:41.233" v="50" actId="20577"/>
        <pc:sldMkLst>
          <pc:docMk/>
          <pc:sldMk cId="2561312474" sldId="561"/>
        </pc:sldMkLst>
        <pc:spChg chg="mod">
          <ac:chgData name="陈冠斌" userId="d2bd285d-bb2b-4f30-9239-98e5a7bcc798" providerId="ADAL" clId="{B5400EB9-7622-4EBC-BE4C-FAADB9A5A6BA}" dt="2024-06-18T16:05:39.091" v="21" actId="20577"/>
          <ac:spMkLst>
            <pc:docMk/>
            <pc:sldMk cId="2561312474" sldId="561"/>
            <ac:spMk id="8" creationId="{672BC8A1-8707-4F88-BE6D-49E816D4FE24}"/>
          </ac:spMkLst>
        </pc:spChg>
        <pc:spChg chg="mod">
          <ac:chgData name="陈冠斌" userId="d2bd285d-bb2b-4f30-9239-98e5a7bcc798" providerId="ADAL" clId="{B5400EB9-7622-4EBC-BE4C-FAADB9A5A6BA}" dt="2024-06-18T16:07:41.233" v="50" actId="20577"/>
          <ac:spMkLst>
            <pc:docMk/>
            <pc:sldMk cId="2561312474" sldId="561"/>
            <ac:spMk id="21" creationId="{DD304E7C-7B90-4922-B012-9A48E47CEAC3}"/>
          </ac:spMkLst>
        </pc:spChg>
      </pc:sldChg>
      <pc:sldChg chg="modSp mod">
        <pc:chgData name="陈冠斌" userId="d2bd285d-bb2b-4f30-9239-98e5a7bcc798" providerId="ADAL" clId="{B5400EB9-7622-4EBC-BE4C-FAADB9A5A6BA}" dt="2024-06-19T07:03:29.876" v="972" actId="20577"/>
        <pc:sldMkLst>
          <pc:docMk/>
          <pc:sldMk cId="3539881050" sldId="562"/>
        </pc:sldMkLst>
        <pc:spChg chg="mod">
          <ac:chgData name="陈冠斌" userId="d2bd285d-bb2b-4f30-9239-98e5a7bcc798" providerId="ADAL" clId="{B5400EB9-7622-4EBC-BE4C-FAADB9A5A6BA}" dt="2024-06-19T07:03:12.485" v="952" actId="20577"/>
          <ac:spMkLst>
            <pc:docMk/>
            <pc:sldMk cId="3539881050" sldId="562"/>
            <ac:spMk id="45" creationId="{754644D3-813C-40C5-BEFE-4C5C189FA403}"/>
          </ac:spMkLst>
        </pc:spChg>
        <pc:spChg chg="mod">
          <ac:chgData name="陈冠斌" userId="d2bd285d-bb2b-4f30-9239-98e5a7bcc798" providerId="ADAL" clId="{B5400EB9-7622-4EBC-BE4C-FAADB9A5A6BA}" dt="2024-06-19T07:03:29.876" v="972" actId="20577"/>
          <ac:spMkLst>
            <pc:docMk/>
            <pc:sldMk cId="3539881050" sldId="562"/>
            <ac:spMk id="46" creationId="{1DD8A5D1-1ABB-4FD2-A743-611CAE18F5CB}"/>
          </ac:spMkLst>
        </pc:spChg>
        <pc:spChg chg="mod">
          <ac:chgData name="陈冠斌" userId="d2bd285d-bb2b-4f30-9239-98e5a7bcc798" providerId="ADAL" clId="{B5400EB9-7622-4EBC-BE4C-FAADB9A5A6BA}" dt="2024-06-19T07:02:58.822" v="922" actId="20577"/>
          <ac:spMkLst>
            <pc:docMk/>
            <pc:sldMk cId="3539881050" sldId="562"/>
            <ac:spMk id="61" creationId="{40DC5CAE-2CC0-42BD-AF69-A0913D9B0E19}"/>
          </ac:spMkLst>
        </pc:spChg>
        <pc:spChg chg="mod">
          <ac:chgData name="陈冠斌" userId="d2bd285d-bb2b-4f30-9239-98e5a7bcc798" providerId="ADAL" clId="{B5400EB9-7622-4EBC-BE4C-FAADB9A5A6BA}" dt="2024-06-19T07:03:02.432" v="932" actId="20577"/>
          <ac:spMkLst>
            <pc:docMk/>
            <pc:sldMk cId="3539881050" sldId="562"/>
            <ac:spMk id="62" creationId="{95E77985-1CD5-4814-BA77-F0E1BF3B969A}"/>
          </ac:spMkLst>
        </pc:spChg>
        <pc:picChg chg="mod">
          <ac:chgData name="陈冠斌" userId="d2bd285d-bb2b-4f30-9239-98e5a7bcc798" providerId="ADAL" clId="{B5400EB9-7622-4EBC-BE4C-FAADB9A5A6BA}" dt="2024-06-19T06:30:55.253" v="88" actId="1036"/>
          <ac:picMkLst>
            <pc:docMk/>
            <pc:sldMk cId="3539881050" sldId="562"/>
            <ac:picMk id="55" creationId="{4991C1D8-BCF2-4F6F-B149-2CA81F4374A9}"/>
          </ac:picMkLst>
        </pc:picChg>
        <pc:picChg chg="mod">
          <ac:chgData name="陈冠斌" userId="d2bd285d-bb2b-4f30-9239-98e5a7bcc798" providerId="ADAL" clId="{B5400EB9-7622-4EBC-BE4C-FAADB9A5A6BA}" dt="2024-06-19T06:30:55.253" v="88" actId="1036"/>
          <ac:picMkLst>
            <pc:docMk/>
            <pc:sldMk cId="3539881050" sldId="562"/>
            <ac:picMk id="60" creationId="{8905B000-4F93-437E-83E2-C178B7C3D4DC}"/>
          </ac:picMkLst>
        </pc:picChg>
      </pc:sldChg>
      <pc:sldChg chg="modSp mod">
        <pc:chgData name="陈冠斌" userId="d2bd285d-bb2b-4f30-9239-98e5a7bcc798" providerId="ADAL" clId="{B5400EB9-7622-4EBC-BE4C-FAADB9A5A6BA}" dt="2024-06-19T06:35:48.050" v="222" actId="20577"/>
        <pc:sldMkLst>
          <pc:docMk/>
          <pc:sldMk cId="3347868800" sldId="565"/>
        </pc:sldMkLst>
        <pc:spChg chg="mod">
          <ac:chgData name="陈冠斌" userId="d2bd285d-bb2b-4f30-9239-98e5a7bcc798" providerId="ADAL" clId="{B5400EB9-7622-4EBC-BE4C-FAADB9A5A6BA}" dt="2024-06-19T06:35:48.050" v="222" actId="20577"/>
          <ac:spMkLst>
            <pc:docMk/>
            <pc:sldMk cId="3347868800" sldId="565"/>
            <ac:spMk id="7" creationId="{1C7FDB2D-2CD6-4D7D-8F99-41A14BA36B9D}"/>
          </ac:spMkLst>
        </pc:spChg>
      </pc:sldChg>
      <pc:sldChg chg="addSp delSp modSp mod modNotesTx">
        <pc:chgData name="陈冠斌" userId="d2bd285d-bb2b-4f30-9239-98e5a7bcc798" providerId="ADAL" clId="{B5400EB9-7622-4EBC-BE4C-FAADB9A5A6BA}" dt="2024-06-19T07:09:44.041" v="1260" actId="1036"/>
        <pc:sldMkLst>
          <pc:docMk/>
          <pc:sldMk cId="869945101" sldId="569"/>
        </pc:sldMkLst>
        <pc:spChg chg="mod topLvl">
          <ac:chgData name="陈冠斌" userId="d2bd285d-bb2b-4f30-9239-98e5a7bcc798" providerId="ADAL" clId="{B5400EB9-7622-4EBC-BE4C-FAADB9A5A6BA}" dt="2024-06-19T07:09:44.041" v="1260" actId="1036"/>
          <ac:spMkLst>
            <pc:docMk/>
            <pc:sldMk cId="869945101" sldId="569"/>
            <ac:spMk id="27" creationId="{333293D6-EE42-4C3D-8E4E-48AFDE295177}"/>
          </ac:spMkLst>
        </pc:spChg>
        <pc:spChg chg="mod topLvl">
          <ac:chgData name="陈冠斌" userId="d2bd285d-bb2b-4f30-9239-98e5a7bcc798" providerId="ADAL" clId="{B5400EB9-7622-4EBC-BE4C-FAADB9A5A6BA}" dt="2024-06-19T07:09:41.399" v="1259" actId="1036"/>
          <ac:spMkLst>
            <pc:docMk/>
            <pc:sldMk cId="869945101" sldId="569"/>
            <ac:spMk id="28" creationId="{07781CAF-C03F-42CC-888E-11133DCF1E75}"/>
          </ac:spMkLst>
        </pc:spChg>
        <pc:spChg chg="mod topLvl">
          <ac:chgData name="陈冠斌" userId="d2bd285d-bb2b-4f30-9239-98e5a7bcc798" providerId="ADAL" clId="{B5400EB9-7622-4EBC-BE4C-FAADB9A5A6BA}" dt="2024-06-19T07:09:37.966" v="1258" actId="1036"/>
          <ac:spMkLst>
            <pc:docMk/>
            <pc:sldMk cId="869945101" sldId="569"/>
            <ac:spMk id="29" creationId="{092F2F02-D60D-47C5-9629-990CC76EE9A1}"/>
          </ac:spMkLst>
        </pc:spChg>
        <pc:grpChg chg="del">
          <ac:chgData name="陈冠斌" userId="d2bd285d-bb2b-4f30-9239-98e5a7bcc798" providerId="ADAL" clId="{B5400EB9-7622-4EBC-BE4C-FAADB9A5A6BA}" dt="2024-06-19T06:57:55.282" v="668" actId="165"/>
          <ac:grpSpMkLst>
            <pc:docMk/>
            <pc:sldMk cId="869945101" sldId="569"/>
            <ac:grpSpMk id="2" creationId="{3FA6A7ED-AB80-4380-AC71-F9CAE2D135CD}"/>
          </ac:grpSpMkLst>
        </pc:grpChg>
        <pc:grpChg chg="add mod">
          <ac:chgData name="陈冠斌" userId="d2bd285d-bb2b-4f30-9239-98e5a7bcc798" providerId="ADAL" clId="{B5400EB9-7622-4EBC-BE4C-FAADB9A5A6BA}" dt="2024-06-19T06:58:07.060" v="728" actId="1036"/>
          <ac:grpSpMkLst>
            <pc:docMk/>
            <pc:sldMk cId="869945101" sldId="569"/>
            <ac:grpSpMk id="3" creationId="{7DFB74FF-9660-4138-B63F-0AC2DB74DA53}"/>
          </ac:grpSpMkLst>
        </pc:grpChg>
        <pc:grpChg chg="add mod">
          <ac:chgData name="陈冠斌" userId="d2bd285d-bb2b-4f30-9239-98e5a7bcc798" providerId="ADAL" clId="{B5400EB9-7622-4EBC-BE4C-FAADB9A5A6BA}" dt="2024-06-19T06:58:30.128" v="733" actId="1036"/>
          <ac:grpSpMkLst>
            <pc:docMk/>
            <pc:sldMk cId="869945101" sldId="569"/>
            <ac:grpSpMk id="10" creationId="{B89CB771-0E1F-4BE7-B917-988680C5C48C}"/>
          </ac:grpSpMkLst>
        </pc:grpChg>
        <pc:picChg chg="mod topLvl">
          <ac:chgData name="陈冠斌" userId="d2bd285d-bb2b-4f30-9239-98e5a7bcc798" providerId="ADAL" clId="{B5400EB9-7622-4EBC-BE4C-FAADB9A5A6BA}" dt="2024-06-19T06:58:21.774" v="731" actId="164"/>
          <ac:picMkLst>
            <pc:docMk/>
            <pc:sldMk cId="869945101" sldId="569"/>
            <ac:picMk id="8" creationId="{BB9E7580-ED67-4061-8E26-852D81927BF7}"/>
          </ac:picMkLst>
        </pc:picChg>
        <pc:picChg chg="mod topLvl">
          <ac:chgData name="陈冠斌" userId="d2bd285d-bb2b-4f30-9239-98e5a7bcc798" providerId="ADAL" clId="{B5400EB9-7622-4EBC-BE4C-FAADB9A5A6BA}" dt="2024-06-19T06:58:07.060" v="728" actId="1036"/>
          <ac:picMkLst>
            <pc:docMk/>
            <pc:sldMk cId="869945101" sldId="569"/>
            <ac:picMk id="1026" creationId="{7E4CE0E2-7342-4793-AC29-690EB930241F}"/>
          </ac:picMkLst>
        </pc:picChg>
        <pc:picChg chg="mod topLvl">
          <ac:chgData name="陈冠斌" userId="d2bd285d-bb2b-4f30-9239-98e5a7bcc798" providerId="ADAL" clId="{B5400EB9-7622-4EBC-BE4C-FAADB9A5A6BA}" dt="2024-06-19T06:58:07.060" v="728" actId="1036"/>
          <ac:picMkLst>
            <pc:docMk/>
            <pc:sldMk cId="869945101" sldId="569"/>
            <ac:picMk id="2056" creationId="{0326C0EF-C949-4A00-9EE6-A0DBA3E00AEA}"/>
          </ac:picMkLst>
        </pc:picChg>
      </pc:sldChg>
      <pc:sldChg chg="modSp mod">
        <pc:chgData name="陈冠斌" userId="d2bd285d-bb2b-4f30-9239-98e5a7bcc798" providerId="ADAL" clId="{B5400EB9-7622-4EBC-BE4C-FAADB9A5A6BA}" dt="2024-06-19T07:50:07.760" v="1284" actId="20577"/>
        <pc:sldMkLst>
          <pc:docMk/>
          <pc:sldMk cId="3433162158" sldId="570"/>
        </pc:sldMkLst>
        <pc:graphicFrameChg chg="modGraphic">
          <ac:chgData name="陈冠斌" userId="d2bd285d-bb2b-4f30-9239-98e5a7bcc798" providerId="ADAL" clId="{B5400EB9-7622-4EBC-BE4C-FAADB9A5A6BA}" dt="2024-06-19T07:50:07.760" v="1284" actId="20577"/>
          <ac:graphicFrameMkLst>
            <pc:docMk/>
            <pc:sldMk cId="3433162158" sldId="570"/>
            <ac:graphicFrameMk id="2" creationId="{A1E9CF8F-1D57-4C14-8F09-3CD63AE23E7B}"/>
          </ac:graphicFrameMkLst>
        </pc:graphicFrameChg>
      </pc:sldChg>
      <pc:sldChg chg="modNotesTx">
        <pc:chgData name="陈冠斌" userId="d2bd285d-bb2b-4f30-9239-98e5a7bcc798" providerId="ADAL" clId="{B5400EB9-7622-4EBC-BE4C-FAADB9A5A6BA}" dt="2024-06-19T06:42:33.585" v="423" actId="20577"/>
        <pc:sldMkLst>
          <pc:docMk/>
          <pc:sldMk cId="479945491" sldId="575"/>
        </pc:sldMkLst>
      </pc:sldChg>
      <pc:sldChg chg="addSp delSp modSp mod">
        <pc:chgData name="陈冠斌" userId="d2bd285d-bb2b-4f30-9239-98e5a7bcc798" providerId="ADAL" clId="{B5400EB9-7622-4EBC-BE4C-FAADB9A5A6BA}" dt="2024-06-19T07:54:57.248" v="1368"/>
        <pc:sldMkLst>
          <pc:docMk/>
          <pc:sldMk cId="94012741" sldId="576"/>
        </pc:sldMkLst>
        <pc:spChg chg="add del">
          <ac:chgData name="陈冠斌" userId="d2bd285d-bb2b-4f30-9239-98e5a7bcc798" providerId="ADAL" clId="{B5400EB9-7622-4EBC-BE4C-FAADB9A5A6BA}" dt="2024-06-19T07:54:47.888" v="1359" actId="22"/>
          <ac:spMkLst>
            <pc:docMk/>
            <pc:sldMk cId="94012741" sldId="576"/>
            <ac:spMk id="7" creationId="{1A43FAEE-9F98-4656-ABB7-B26001C6562B}"/>
          </ac:spMkLst>
        </pc:spChg>
        <pc:spChg chg="mod">
          <ac:chgData name="陈冠斌" userId="d2bd285d-bb2b-4f30-9239-98e5a7bcc798" providerId="ADAL" clId="{B5400EB9-7622-4EBC-BE4C-FAADB9A5A6BA}" dt="2024-06-19T07:54:52.459" v="1367"/>
          <ac:spMkLst>
            <pc:docMk/>
            <pc:sldMk cId="94012741" sldId="576"/>
            <ac:spMk id="10" creationId="{F43C8F05-70D8-4624-90CA-F0BBE59061D7}"/>
          </ac:spMkLst>
        </pc:spChg>
        <pc:picChg chg="del">
          <ac:chgData name="陈冠斌" userId="d2bd285d-bb2b-4f30-9239-98e5a7bcc798" providerId="ADAL" clId="{B5400EB9-7622-4EBC-BE4C-FAADB9A5A6BA}" dt="2024-06-19T07:50:53.130" v="1295" actId="21"/>
          <ac:picMkLst>
            <pc:docMk/>
            <pc:sldMk cId="94012741" sldId="576"/>
            <ac:picMk id="5" creationId="{56FC5A0A-2113-49EE-BDF7-DF53B710BCF4}"/>
          </ac:picMkLst>
        </pc:picChg>
        <pc:picChg chg="add mod">
          <ac:chgData name="陈冠斌" userId="d2bd285d-bb2b-4f30-9239-98e5a7bcc798" providerId="ADAL" clId="{B5400EB9-7622-4EBC-BE4C-FAADB9A5A6BA}" dt="2024-06-19T07:54:57.248" v="1368"/>
          <ac:picMkLst>
            <pc:docMk/>
            <pc:sldMk cId="94012741" sldId="576"/>
            <ac:picMk id="8" creationId="{D057E858-86A7-4145-B1C0-00C785DEAE7D}"/>
          </ac:picMkLst>
        </pc:picChg>
      </pc:sldChg>
      <pc:sldChg chg="delSp modSp mod delAnim">
        <pc:chgData name="陈冠斌" userId="d2bd285d-bb2b-4f30-9239-98e5a7bcc798" providerId="ADAL" clId="{B5400EB9-7622-4EBC-BE4C-FAADB9A5A6BA}" dt="2024-06-19T07:11:50.868" v="1277" actId="14100"/>
        <pc:sldMkLst>
          <pc:docMk/>
          <pc:sldMk cId="789817198" sldId="577"/>
        </pc:sldMkLst>
        <pc:spChg chg="mod">
          <ac:chgData name="陈冠斌" userId="d2bd285d-bb2b-4f30-9239-98e5a7bcc798" providerId="ADAL" clId="{B5400EB9-7622-4EBC-BE4C-FAADB9A5A6BA}" dt="2024-06-19T07:11:50.868" v="1277" actId="14100"/>
          <ac:spMkLst>
            <pc:docMk/>
            <pc:sldMk cId="789817198" sldId="577"/>
            <ac:spMk id="14" creationId="{32B0C3A0-264D-43BC-8E89-DCFAE94F6FFA}"/>
          </ac:spMkLst>
        </pc:spChg>
        <pc:spChg chg="mod">
          <ac:chgData name="陈冠斌" userId="d2bd285d-bb2b-4f30-9239-98e5a7bcc798" providerId="ADAL" clId="{B5400EB9-7622-4EBC-BE4C-FAADB9A5A6BA}" dt="2024-06-19T06:45:41.722" v="434" actId="12789"/>
          <ac:spMkLst>
            <pc:docMk/>
            <pc:sldMk cId="789817198" sldId="577"/>
            <ac:spMk id="16" creationId="{0C82EAC2-C684-46AF-8862-285D2297395C}"/>
          </ac:spMkLst>
        </pc:spChg>
        <pc:spChg chg="del">
          <ac:chgData name="陈冠斌" userId="d2bd285d-bb2b-4f30-9239-98e5a7bcc798" providerId="ADAL" clId="{B5400EB9-7622-4EBC-BE4C-FAADB9A5A6BA}" dt="2024-06-19T06:45:34.124" v="433" actId="478"/>
          <ac:spMkLst>
            <pc:docMk/>
            <pc:sldMk cId="789817198" sldId="577"/>
            <ac:spMk id="18" creationId="{918EFE74-B5EE-42CC-90AA-138EF8FDE60C}"/>
          </ac:spMkLst>
        </pc:spChg>
      </pc:sldChg>
      <pc:sldChg chg="modNotesTx">
        <pc:chgData name="陈冠斌" userId="d2bd285d-bb2b-4f30-9239-98e5a7bcc798" providerId="ADAL" clId="{B5400EB9-7622-4EBC-BE4C-FAADB9A5A6BA}" dt="2024-06-19T06:43:41.914" v="424" actId="20577"/>
        <pc:sldMkLst>
          <pc:docMk/>
          <pc:sldMk cId="1505108417" sldId="579"/>
        </pc:sldMkLst>
      </pc:sldChg>
      <pc:sldChg chg="modSp mod modNotesTx">
        <pc:chgData name="陈冠斌" userId="d2bd285d-bb2b-4f30-9239-98e5a7bcc798" providerId="ADAL" clId="{B5400EB9-7622-4EBC-BE4C-FAADB9A5A6BA}" dt="2024-06-19T07:06:17.605" v="1218" actId="20577"/>
        <pc:sldMkLst>
          <pc:docMk/>
          <pc:sldMk cId="2309472729" sldId="581"/>
        </pc:sldMkLst>
        <pc:spChg chg="mod">
          <ac:chgData name="陈冠斌" userId="d2bd285d-bb2b-4f30-9239-98e5a7bcc798" providerId="ADAL" clId="{B5400EB9-7622-4EBC-BE4C-FAADB9A5A6BA}" dt="2024-06-19T07:06:17.605" v="1218" actId="20577"/>
          <ac:spMkLst>
            <pc:docMk/>
            <pc:sldMk cId="2309472729" sldId="581"/>
            <ac:spMk id="8" creationId="{EA67B944-43CD-4FB2-8F0F-CCE3A579CD8E}"/>
          </ac:spMkLst>
        </pc:spChg>
      </pc:sldChg>
      <pc:sldChg chg="modSp mod">
        <pc:chgData name="陈冠斌" userId="d2bd285d-bb2b-4f30-9239-98e5a7bcc798" providerId="ADAL" clId="{B5400EB9-7622-4EBC-BE4C-FAADB9A5A6BA}" dt="2024-06-19T06:45:52.393" v="435" actId="113"/>
        <pc:sldMkLst>
          <pc:docMk/>
          <pc:sldMk cId="1562616008" sldId="582"/>
        </pc:sldMkLst>
        <pc:spChg chg="mod">
          <ac:chgData name="陈冠斌" userId="d2bd285d-bb2b-4f30-9239-98e5a7bcc798" providerId="ADAL" clId="{B5400EB9-7622-4EBC-BE4C-FAADB9A5A6BA}" dt="2024-06-19T06:45:52.393" v="435" actId="113"/>
          <ac:spMkLst>
            <pc:docMk/>
            <pc:sldMk cId="1562616008" sldId="582"/>
            <ac:spMk id="14" creationId="{E7E6CE64-374C-402C-BDD6-A1FA42A78717}"/>
          </ac:spMkLst>
        </pc:spChg>
      </pc:sldChg>
      <pc:sldChg chg="modSp mod">
        <pc:chgData name="陈冠斌" userId="d2bd285d-bb2b-4f30-9239-98e5a7bcc798" providerId="ADAL" clId="{B5400EB9-7622-4EBC-BE4C-FAADB9A5A6BA}" dt="2024-06-19T07:07:23.352" v="1256" actId="20577"/>
        <pc:sldMkLst>
          <pc:docMk/>
          <pc:sldMk cId="2116622801" sldId="583"/>
        </pc:sldMkLst>
        <pc:spChg chg="mod">
          <ac:chgData name="陈冠斌" userId="d2bd285d-bb2b-4f30-9239-98e5a7bcc798" providerId="ADAL" clId="{B5400EB9-7622-4EBC-BE4C-FAADB9A5A6BA}" dt="2024-06-19T07:07:23.352" v="1256" actId="20577"/>
          <ac:spMkLst>
            <pc:docMk/>
            <pc:sldMk cId="2116622801" sldId="583"/>
            <ac:spMk id="15" creationId="{745F8ED6-DED3-487D-B544-E4081F0E6E89}"/>
          </ac:spMkLst>
        </pc:spChg>
      </pc:sldChg>
      <pc:sldChg chg="modNotesTx">
        <pc:chgData name="陈冠斌" userId="d2bd285d-bb2b-4f30-9239-98e5a7bcc798" providerId="ADAL" clId="{B5400EB9-7622-4EBC-BE4C-FAADB9A5A6BA}" dt="2024-06-19T06:59:53.718" v="894" actId="20577"/>
        <pc:sldMkLst>
          <pc:docMk/>
          <pc:sldMk cId="409434920" sldId="584"/>
        </pc:sldMkLst>
      </pc:sldChg>
    </pc:docChg>
  </pc:docChgLst>
  <pc:docChgLst>
    <pc:chgData name="冠斌" userId="e7e1e12530973d68" providerId="LiveId" clId="{745E3CFD-4387-4124-A572-FCD33A368CA5}"/>
    <pc:docChg chg="undo custSel addSld delSld modSld sldOrd modSection">
      <pc:chgData name="冠斌" userId="e7e1e12530973d68" providerId="LiveId" clId="{745E3CFD-4387-4124-A572-FCD33A368CA5}" dt="2025-11-04T03:46:37.764" v="3006" actId="20577"/>
      <pc:docMkLst>
        <pc:docMk/>
      </pc:docMkLst>
      <pc:sldChg chg="modSp mod">
        <pc:chgData name="冠斌" userId="e7e1e12530973d68" providerId="LiveId" clId="{745E3CFD-4387-4124-A572-FCD33A368CA5}" dt="2025-11-04T02:59:44.293" v="2812" actId="1036"/>
        <pc:sldMkLst>
          <pc:docMk/>
          <pc:sldMk cId="1316983054" sldId="256"/>
        </pc:sldMkLst>
        <pc:spChg chg="mod">
          <ac:chgData name="冠斌" userId="e7e1e12530973d68" providerId="LiveId" clId="{745E3CFD-4387-4124-A572-FCD33A368CA5}" dt="2025-11-04T01:55:05.427" v="1422" actId="113"/>
          <ac:spMkLst>
            <pc:docMk/>
            <pc:sldMk cId="1316983054" sldId="256"/>
            <ac:spMk id="2" creationId="{90CA2EA2-663D-4EBA-8BCB-10DAB0EBEBAB}"/>
          </ac:spMkLst>
        </pc:spChg>
        <pc:spChg chg="mod">
          <ac:chgData name="冠斌" userId="e7e1e12530973d68" providerId="LiveId" clId="{745E3CFD-4387-4124-A572-FCD33A368CA5}" dt="2025-11-04T02:59:44.293" v="2812" actId="1036"/>
          <ac:spMkLst>
            <pc:docMk/>
            <pc:sldMk cId="1316983054" sldId="256"/>
            <ac:spMk id="13" creationId="{A03BC6B1-05CA-481F-A363-08EBEE64FB30}"/>
          </ac:spMkLst>
        </pc:spChg>
      </pc:sldChg>
      <pc:sldChg chg="addSp delSp modSp mod modAnim">
        <pc:chgData name="冠斌" userId="e7e1e12530973d68" providerId="LiveId" clId="{745E3CFD-4387-4124-A572-FCD33A368CA5}" dt="2025-11-04T02:07:20.886" v="1765" actId="12788"/>
        <pc:sldMkLst>
          <pc:docMk/>
          <pc:sldMk cId="1247624613" sldId="863"/>
        </pc:sldMkLst>
        <pc:spChg chg="mod">
          <ac:chgData name="冠斌" userId="e7e1e12530973d68" providerId="LiveId" clId="{745E3CFD-4387-4124-A572-FCD33A368CA5}" dt="2025-11-04T02:02:06.049" v="1566" actId="20577"/>
          <ac:spMkLst>
            <pc:docMk/>
            <pc:sldMk cId="1247624613" sldId="863"/>
            <ac:spMk id="4" creationId="{BA0925DA-2905-4E34-B303-AEB8E096B0B5}"/>
          </ac:spMkLst>
        </pc:spChg>
        <pc:spChg chg="mod">
          <ac:chgData name="冠斌" userId="e7e1e12530973d68" providerId="LiveId" clId="{745E3CFD-4387-4124-A572-FCD33A368CA5}" dt="2025-11-04T02:06:40.524" v="1694" actId="1076"/>
          <ac:spMkLst>
            <pc:docMk/>
            <pc:sldMk cId="1247624613" sldId="863"/>
            <ac:spMk id="11" creationId="{1DA5EB19-F521-4EAA-AE1C-82F576108517}"/>
          </ac:spMkLst>
        </pc:spChg>
        <pc:spChg chg="mod">
          <ac:chgData name="冠斌" userId="e7e1e12530973d68" providerId="LiveId" clId="{745E3CFD-4387-4124-A572-FCD33A368CA5}" dt="2025-11-04T02:06:36.697" v="1693" actId="1076"/>
          <ac:spMkLst>
            <pc:docMk/>
            <pc:sldMk cId="1247624613" sldId="863"/>
            <ac:spMk id="14" creationId="{89A63E78-FD65-48AE-8AE1-A47C97F4C6DD}"/>
          </ac:spMkLst>
        </pc:spChg>
        <pc:spChg chg="mod">
          <ac:chgData name="冠斌" userId="e7e1e12530973d68" providerId="LiveId" clId="{745E3CFD-4387-4124-A572-FCD33A368CA5}" dt="2025-11-04T02:07:20.886" v="1765" actId="12788"/>
          <ac:spMkLst>
            <pc:docMk/>
            <pc:sldMk cId="1247624613" sldId="863"/>
            <ac:spMk id="15" creationId="{B5947F50-0F0D-4908-9EEE-A5923EE7DBB6}"/>
          </ac:spMkLst>
        </pc:spChg>
        <pc:grpChg chg="add mod">
          <ac:chgData name="冠斌" userId="e7e1e12530973d68" providerId="LiveId" clId="{745E3CFD-4387-4124-A572-FCD33A368CA5}" dt="2025-11-04T02:06:53.201" v="1722" actId="1036"/>
          <ac:grpSpMkLst>
            <pc:docMk/>
            <pc:sldMk cId="1247624613" sldId="863"/>
            <ac:grpSpMk id="10" creationId="{41A7EFA6-A708-4EE6-B6E8-B5FB0C35AF76}"/>
          </ac:grpSpMkLst>
        </pc:grpChg>
        <pc:graphicFrameChg chg="add del mod">
          <ac:chgData name="冠斌" userId="e7e1e12530973d68" providerId="LiveId" clId="{745E3CFD-4387-4124-A572-FCD33A368CA5}" dt="2025-11-04T02:04:52.050" v="1570"/>
          <ac:graphicFrameMkLst>
            <pc:docMk/>
            <pc:sldMk cId="1247624613" sldId="863"/>
            <ac:graphicFrameMk id="3" creationId="{802FD8C7-EEE5-4B91-BD20-0E19E93FCF8D}"/>
          </ac:graphicFrameMkLst>
        </pc:graphicFrameChg>
        <pc:picChg chg="del">
          <ac:chgData name="冠斌" userId="e7e1e12530973d68" providerId="LiveId" clId="{745E3CFD-4387-4124-A572-FCD33A368CA5}" dt="2025-11-04T02:04:50.359" v="1567" actId="478"/>
          <ac:picMkLst>
            <pc:docMk/>
            <pc:sldMk cId="1247624613" sldId="863"/>
            <ac:picMk id="6" creationId="{983124D7-948D-4B85-8C99-C79DA08DD1BB}"/>
          </ac:picMkLst>
        </pc:picChg>
        <pc:picChg chg="add mod">
          <ac:chgData name="冠斌" userId="e7e1e12530973d68" providerId="LiveId" clId="{745E3CFD-4387-4124-A572-FCD33A368CA5}" dt="2025-11-04T02:06:01.361" v="1687" actId="164"/>
          <ac:picMkLst>
            <pc:docMk/>
            <pc:sldMk cId="1247624613" sldId="863"/>
            <ac:picMk id="9" creationId="{CD64C96A-A0CA-403E-87F5-F62B836DA5C6}"/>
          </ac:picMkLst>
        </pc:picChg>
        <pc:cxnChg chg="mod">
          <ac:chgData name="冠斌" userId="e7e1e12530973d68" providerId="LiveId" clId="{745E3CFD-4387-4124-A572-FCD33A368CA5}" dt="2025-11-04T02:06:01.361" v="1687" actId="164"/>
          <ac:cxnSpMkLst>
            <pc:docMk/>
            <pc:sldMk cId="1247624613" sldId="863"/>
            <ac:cxnSpMk id="8" creationId="{4BC5C973-B96A-432B-AE3E-39545E593EDD}"/>
          </ac:cxnSpMkLst>
        </pc:cxnChg>
        <pc:cxnChg chg="mod">
          <ac:chgData name="冠斌" userId="e7e1e12530973d68" providerId="LiveId" clId="{745E3CFD-4387-4124-A572-FCD33A368CA5}" dt="2025-11-04T02:06:01.361" v="1687" actId="164"/>
          <ac:cxnSpMkLst>
            <pc:docMk/>
            <pc:sldMk cId="1247624613" sldId="863"/>
            <ac:cxnSpMk id="12" creationId="{4D8AD409-DC56-4B27-87E2-EFED37D74B17}"/>
          </ac:cxnSpMkLst>
        </pc:cxnChg>
      </pc:sldChg>
      <pc:sldChg chg="addSp delSp modSp mod modAnim">
        <pc:chgData name="冠斌" userId="e7e1e12530973d68" providerId="LiveId" clId="{745E3CFD-4387-4124-A572-FCD33A368CA5}" dt="2025-11-04T01:57:41.670" v="1437" actId="20577"/>
        <pc:sldMkLst>
          <pc:docMk/>
          <pc:sldMk cId="3010774099" sldId="871"/>
        </pc:sldMkLst>
        <pc:spChg chg="del mod">
          <ac:chgData name="冠斌" userId="e7e1e12530973d68" providerId="LiveId" clId="{745E3CFD-4387-4124-A572-FCD33A368CA5}" dt="2025-11-04T01:45:00.933" v="1238"/>
          <ac:spMkLst>
            <pc:docMk/>
            <pc:sldMk cId="3010774099" sldId="871"/>
            <ac:spMk id="4" creationId="{C709B9EA-B788-4BE9-8BA3-5B1892735EBE}"/>
          </ac:spMkLst>
        </pc:spChg>
        <pc:spChg chg="add mod">
          <ac:chgData name="冠斌" userId="e7e1e12530973d68" providerId="LiveId" clId="{745E3CFD-4387-4124-A572-FCD33A368CA5}" dt="2025-11-04T01:56:04.742" v="1424" actId="2711"/>
          <ac:spMkLst>
            <pc:docMk/>
            <pc:sldMk cId="3010774099" sldId="871"/>
            <ac:spMk id="5" creationId="{06D8CD9C-F3B4-4BEC-8613-D6665854B4E5}"/>
          </ac:spMkLst>
        </pc:spChg>
        <pc:spChg chg="mod">
          <ac:chgData name="冠斌" userId="e7e1e12530973d68" providerId="LiveId" clId="{745E3CFD-4387-4124-A572-FCD33A368CA5}" dt="2025-11-04T01:57:41.670" v="1437" actId="20577"/>
          <ac:spMkLst>
            <pc:docMk/>
            <pc:sldMk cId="3010774099" sldId="871"/>
            <ac:spMk id="7" creationId="{843A9AB4-9825-489B-94E7-638F14AC9970}"/>
          </ac:spMkLst>
        </pc:spChg>
        <pc:spChg chg="add del mod">
          <ac:chgData name="冠斌" userId="e7e1e12530973d68" providerId="LiveId" clId="{745E3CFD-4387-4124-A572-FCD33A368CA5}" dt="2025-11-04T01:39:05.502" v="786" actId="478"/>
          <ac:spMkLst>
            <pc:docMk/>
            <pc:sldMk cId="3010774099" sldId="871"/>
            <ac:spMk id="8" creationId="{5FE7374A-33AE-4F30-91A2-F77F5F44BDFD}"/>
          </ac:spMkLst>
        </pc:spChg>
        <pc:spChg chg="add mod">
          <ac:chgData name="冠斌" userId="e7e1e12530973d68" providerId="LiveId" clId="{745E3CFD-4387-4124-A572-FCD33A368CA5}" dt="2025-11-04T01:56:09.834" v="1425" actId="2711"/>
          <ac:spMkLst>
            <pc:docMk/>
            <pc:sldMk cId="3010774099" sldId="871"/>
            <ac:spMk id="9" creationId="{06130B59-B2A1-4792-BEB8-2E3A82C666B3}"/>
          </ac:spMkLst>
        </pc:spChg>
        <pc:spChg chg="mod">
          <ac:chgData name="冠斌" userId="e7e1e12530973d68" providerId="LiveId" clId="{745E3CFD-4387-4124-A572-FCD33A368CA5}" dt="2025-11-04T01:41:17.110" v="1054" actId="2085"/>
          <ac:spMkLst>
            <pc:docMk/>
            <pc:sldMk cId="3010774099" sldId="871"/>
            <ac:spMk id="10" creationId="{280BF6B2-C6C3-4D59-85C3-1CBA9C4D2CF2}"/>
          </ac:spMkLst>
        </pc:spChg>
        <pc:spChg chg="add mod">
          <ac:chgData name="冠斌" userId="e7e1e12530973d68" providerId="LiveId" clId="{745E3CFD-4387-4124-A572-FCD33A368CA5}" dt="2025-11-04T01:54:33.313" v="1421" actId="108"/>
          <ac:spMkLst>
            <pc:docMk/>
            <pc:sldMk cId="3010774099" sldId="871"/>
            <ac:spMk id="11" creationId="{A1B2BE48-3D38-4DB6-B914-38425CF043A3}"/>
          </ac:spMkLst>
        </pc:spChg>
        <pc:grpChg chg="add mod">
          <ac:chgData name="冠斌" userId="e7e1e12530973d68" providerId="LiveId" clId="{745E3CFD-4387-4124-A572-FCD33A368CA5}" dt="2025-11-04T01:41:03.093" v="1053" actId="12788"/>
          <ac:grpSpMkLst>
            <pc:docMk/>
            <pc:sldMk cId="3010774099" sldId="871"/>
            <ac:grpSpMk id="6" creationId="{C7BB2CEC-CCA0-4C05-A83D-F6DF0CC092F6}"/>
          </ac:grpSpMkLst>
        </pc:grpChg>
      </pc:sldChg>
      <pc:sldChg chg="addSp delSp modSp mod">
        <pc:chgData name="冠斌" userId="e7e1e12530973d68" providerId="LiveId" clId="{745E3CFD-4387-4124-A572-FCD33A368CA5}" dt="2025-11-04T02:24:18.193" v="1811" actId="113"/>
        <pc:sldMkLst>
          <pc:docMk/>
          <pc:sldMk cId="1684510154" sldId="872"/>
        </pc:sldMkLst>
        <pc:spChg chg="mod">
          <ac:chgData name="冠斌" userId="e7e1e12530973d68" providerId="LiveId" clId="{745E3CFD-4387-4124-A572-FCD33A368CA5}" dt="2025-11-04T02:23:31.562" v="1793" actId="20577"/>
          <ac:spMkLst>
            <pc:docMk/>
            <pc:sldMk cId="1684510154" sldId="872"/>
            <ac:spMk id="7" creationId="{843A9AB4-9825-489B-94E7-638F14AC9970}"/>
          </ac:spMkLst>
        </pc:spChg>
        <pc:spChg chg="add mod">
          <ac:chgData name="冠斌" userId="e7e1e12530973d68" providerId="LiveId" clId="{745E3CFD-4387-4124-A572-FCD33A368CA5}" dt="2025-11-04T02:24:18.193" v="1811" actId="113"/>
          <ac:spMkLst>
            <pc:docMk/>
            <pc:sldMk cId="1684510154" sldId="872"/>
            <ac:spMk id="18" creationId="{2155FA37-7668-454B-93AC-4CC946054917}"/>
          </ac:spMkLst>
        </pc:spChg>
        <pc:grpChg chg="add del mod">
          <ac:chgData name="冠斌" userId="e7e1e12530973d68" providerId="LiveId" clId="{745E3CFD-4387-4124-A572-FCD33A368CA5}" dt="2025-11-04T02:22:49.711" v="1778" actId="478"/>
          <ac:grpSpMkLst>
            <pc:docMk/>
            <pc:sldMk cId="1684510154" sldId="872"/>
            <ac:grpSpMk id="11" creationId="{E300C8F1-AC1D-4526-9506-BEB6C4286281}"/>
          </ac:grpSpMkLst>
        </pc:grpChg>
        <pc:grpChg chg="add mod">
          <ac:chgData name="冠斌" userId="e7e1e12530973d68" providerId="LiveId" clId="{745E3CFD-4387-4124-A572-FCD33A368CA5}" dt="2025-11-04T02:23:17.931" v="1787" actId="12788"/>
          <ac:grpSpMkLst>
            <pc:docMk/>
            <pc:sldMk cId="1684510154" sldId="872"/>
            <ac:grpSpMk id="16" creationId="{C8A66012-39E2-4FB9-AF46-4378937A4583}"/>
          </ac:grpSpMkLst>
        </pc:grpChg>
        <pc:picChg chg="del">
          <ac:chgData name="冠斌" userId="e7e1e12530973d68" providerId="LiveId" clId="{745E3CFD-4387-4124-A572-FCD33A368CA5}" dt="2025-11-04T02:13:46.854" v="1766" actId="478"/>
          <ac:picMkLst>
            <pc:docMk/>
            <pc:sldMk cId="1684510154" sldId="872"/>
            <ac:picMk id="4" creationId="{6C22924A-4C62-46C3-AA26-73EF7D664561}"/>
          </ac:picMkLst>
        </pc:picChg>
        <pc:picChg chg="add del mod topLvl">
          <ac:chgData name="冠斌" userId="e7e1e12530973d68" providerId="LiveId" clId="{745E3CFD-4387-4124-A572-FCD33A368CA5}" dt="2025-11-04T02:22:49.711" v="1778" actId="478"/>
          <ac:picMkLst>
            <pc:docMk/>
            <pc:sldMk cId="1684510154" sldId="872"/>
            <ac:picMk id="5" creationId="{27EA82B0-7685-409A-B286-F807A0E90551}"/>
          </ac:picMkLst>
        </pc:picChg>
        <pc:picChg chg="del">
          <ac:chgData name="冠斌" userId="e7e1e12530973d68" providerId="LiveId" clId="{745E3CFD-4387-4124-A572-FCD33A368CA5}" dt="2025-11-04T02:13:46.854" v="1766" actId="478"/>
          <ac:picMkLst>
            <pc:docMk/>
            <pc:sldMk cId="1684510154" sldId="872"/>
            <ac:picMk id="9" creationId="{9E7AF919-2262-41F9-A234-2A7F57CC39C8}"/>
          </ac:picMkLst>
        </pc:picChg>
        <pc:picChg chg="add del mod topLvl">
          <ac:chgData name="冠斌" userId="e7e1e12530973d68" providerId="LiveId" clId="{745E3CFD-4387-4124-A572-FCD33A368CA5}" dt="2025-11-04T02:23:00.270" v="1781" actId="478"/>
          <ac:picMkLst>
            <pc:docMk/>
            <pc:sldMk cId="1684510154" sldId="872"/>
            <ac:picMk id="10" creationId="{2E50DD72-E7FE-43B7-93B5-9B3963FC8F55}"/>
          </ac:picMkLst>
        </pc:picChg>
        <pc:picChg chg="add mod">
          <ac:chgData name="冠斌" userId="e7e1e12530973d68" providerId="LiveId" clId="{745E3CFD-4387-4124-A572-FCD33A368CA5}" dt="2025-11-04T02:23:13.689" v="1786" actId="164"/>
          <ac:picMkLst>
            <pc:docMk/>
            <pc:sldMk cId="1684510154" sldId="872"/>
            <ac:picMk id="13" creationId="{C831A874-61C7-4CC5-A4AD-BC1AC5CB627B}"/>
          </ac:picMkLst>
        </pc:picChg>
        <pc:picChg chg="add mod">
          <ac:chgData name="冠斌" userId="e7e1e12530973d68" providerId="LiveId" clId="{745E3CFD-4387-4124-A572-FCD33A368CA5}" dt="2025-11-04T02:23:13.689" v="1786" actId="164"/>
          <ac:picMkLst>
            <pc:docMk/>
            <pc:sldMk cId="1684510154" sldId="872"/>
            <ac:picMk id="15" creationId="{237113AC-5B2B-433F-9E00-E0114DCAC43A}"/>
          </ac:picMkLst>
        </pc:picChg>
      </pc:sldChg>
      <pc:sldChg chg="delSp modSp mod ord">
        <pc:chgData name="冠斌" userId="e7e1e12530973d68" providerId="LiveId" clId="{745E3CFD-4387-4124-A572-FCD33A368CA5}" dt="2025-11-04T02:19:48.303" v="1777"/>
        <pc:sldMkLst>
          <pc:docMk/>
          <pc:sldMk cId="570864751" sldId="873"/>
        </pc:sldMkLst>
        <pc:spChg chg="del">
          <ac:chgData name="冠斌" userId="e7e1e12530973d68" providerId="LiveId" clId="{745E3CFD-4387-4124-A572-FCD33A368CA5}" dt="2025-11-04T01:14:54.493" v="178" actId="478"/>
          <ac:spMkLst>
            <pc:docMk/>
            <pc:sldMk cId="570864751" sldId="873"/>
            <ac:spMk id="17" creationId="{421ADE39-493C-45BB-A59D-E2CC2A12D59D}"/>
          </ac:spMkLst>
        </pc:spChg>
        <pc:graphicFrameChg chg="mod modGraphic">
          <ac:chgData name="冠斌" userId="e7e1e12530973d68" providerId="LiveId" clId="{745E3CFD-4387-4124-A572-FCD33A368CA5}" dt="2025-11-04T01:22:41.930" v="687" actId="12789"/>
          <ac:graphicFrameMkLst>
            <pc:docMk/>
            <pc:sldMk cId="570864751" sldId="873"/>
            <ac:graphicFrameMk id="12" creationId="{6A35DD0F-ED9A-4D2A-B743-87191CE95A7F}"/>
          </ac:graphicFrameMkLst>
        </pc:graphicFrameChg>
      </pc:sldChg>
      <pc:sldChg chg="modSp mod">
        <pc:chgData name="冠斌" userId="e7e1e12530973d68" providerId="LiveId" clId="{745E3CFD-4387-4124-A572-FCD33A368CA5}" dt="2025-11-04T03:46:37.764" v="3006" actId="20577"/>
        <pc:sldMkLst>
          <pc:docMk/>
          <pc:sldMk cId="658567672" sldId="874"/>
        </pc:sldMkLst>
        <pc:spChg chg="mod">
          <ac:chgData name="冠斌" userId="e7e1e12530973d68" providerId="LiveId" clId="{745E3CFD-4387-4124-A572-FCD33A368CA5}" dt="2025-11-04T03:46:37.764" v="3006" actId="20577"/>
          <ac:spMkLst>
            <pc:docMk/>
            <pc:sldMk cId="658567672" sldId="874"/>
            <ac:spMk id="4" creationId="{25D2D00D-9713-4C2B-8DEB-644D6E41B04C}"/>
          </ac:spMkLst>
        </pc:spChg>
        <pc:spChg chg="mod">
          <ac:chgData name="冠斌" userId="e7e1e12530973d68" providerId="LiveId" clId="{745E3CFD-4387-4124-A572-FCD33A368CA5}" dt="2025-11-04T03:45:53.140" v="2847" actId="20577"/>
          <ac:spMkLst>
            <pc:docMk/>
            <pc:sldMk cId="658567672" sldId="874"/>
            <ac:spMk id="7" creationId="{843A9AB4-9825-489B-94E7-638F14AC9970}"/>
          </ac:spMkLst>
        </pc:spChg>
      </pc:sldChg>
      <pc:sldChg chg="modSp mod ord">
        <pc:chgData name="冠斌" userId="e7e1e12530973d68" providerId="LiveId" clId="{745E3CFD-4387-4124-A572-FCD33A368CA5}" dt="2025-11-04T02:19:48.303" v="1777"/>
        <pc:sldMkLst>
          <pc:docMk/>
          <pc:sldMk cId="2536016932" sldId="876"/>
        </pc:sldMkLst>
        <pc:graphicFrameChg chg="mod modGraphic">
          <ac:chgData name="冠斌" userId="e7e1e12530973d68" providerId="LiveId" clId="{745E3CFD-4387-4124-A572-FCD33A368CA5}" dt="2025-11-04T01:21:15.285" v="686" actId="12788"/>
          <ac:graphicFrameMkLst>
            <pc:docMk/>
            <pc:sldMk cId="2536016932" sldId="876"/>
            <ac:graphicFrameMk id="16" creationId="{F2C81BB3-50FD-400D-A736-435651B3509D}"/>
          </ac:graphicFrameMkLst>
        </pc:graphicFrameChg>
      </pc:sldChg>
      <pc:sldChg chg="ord">
        <pc:chgData name="冠斌" userId="e7e1e12530973d68" providerId="LiveId" clId="{745E3CFD-4387-4124-A572-FCD33A368CA5}" dt="2025-11-04T02:58:40.492" v="2793"/>
        <pc:sldMkLst>
          <pc:docMk/>
          <pc:sldMk cId="138241307" sldId="878"/>
        </pc:sldMkLst>
      </pc:sldChg>
      <pc:sldChg chg="addSp delSp modSp mod">
        <pc:chgData name="冠斌" userId="e7e1e12530973d68" providerId="LiveId" clId="{745E3CFD-4387-4124-A572-FCD33A368CA5}" dt="2025-11-04T01:42:45.008" v="1147" actId="1076"/>
        <pc:sldMkLst>
          <pc:docMk/>
          <pc:sldMk cId="2896431323" sldId="879"/>
        </pc:sldMkLst>
        <pc:spChg chg="mod">
          <ac:chgData name="冠斌" userId="e7e1e12530973d68" providerId="LiveId" clId="{745E3CFD-4387-4124-A572-FCD33A368CA5}" dt="2025-11-04T01:42:45.008" v="1147" actId="1076"/>
          <ac:spMkLst>
            <pc:docMk/>
            <pc:sldMk cId="2896431323" sldId="879"/>
            <ac:spMk id="9" creationId="{E11D4FBB-5413-49A4-A72F-1B42B220450D}"/>
          </ac:spMkLst>
        </pc:spChg>
        <pc:spChg chg="mod">
          <ac:chgData name="冠斌" userId="e7e1e12530973d68" providerId="LiveId" clId="{745E3CFD-4387-4124-A572-FCD33A368CA5}" dt="2025-11-04T01:33:10.643" v="754" actId="164"/>
          <ac:spMkLst>
            <pc:docMk/>
            <pc:sldMk cId="2896431323" sldId="879"/>
            <ac:spMk id="10" creationId="{A8FA0501-2FA2-4D85-B173-885F8580EFF9}"/>
          </ac:spMkLst>
        </pc:spChg>
        <pc:spChg chg="mod">
          <ac:chgData name="冠斌" userId="e7e1e12530973d68" providerId="LiveId" clId="{745E3CFD-4387-4124-A572-FCD33A368CA5}" dt="2025-11-04T01:33:10.643" v="754" actId="164"/>
          <ac:spMkLst>
            <pc:docMk/>
            <pc:sldMk cId="2896431323" sldId="879"/>
            <ac:spMk id="11" creationId="{1FAA0CAA-0DFE-4E9C-B881-9C1A85399F07}"/>
          </ac:spMkLst>
        </pc:spChg>
        <pc:spChg chg="add del mod">
          <ac:chgData name="冠斌" userId="e7e1e12530973d68" providerId="LiveId" clId="{745E3CFD-4387-4124-A572-FCD33A368CA5}" dt="2025-11-04T01:26:27.514" v="727" actId="478"/>
          <ac:spMkLst>
            <pc:docMk/>
            <pc:sldMk cId="2896431323" sldId="879"/>
            <ac:spMk id="12" creationId="{B211E9A5-1921-487B-B944-223EBF473259}"/>
          </ac:spMkLst>
        </pc:spChg>
        <pc:grpChg chg="add mod">
          <ac:chgData name="冠斌" userId="e7e1e12530973d68" providerId="LiveId" clId="{745E3CFD-4387-4124-A572-FCD33A368CA5}" dt="2025-11-04T01:33:15.086" v="774" actId="1035"/>
          <ac:grpSpMkLst>
            <pc:docMk/>
            <pc:sldMk cId="2896431323" sldId="879"/>
            <ac:grpSpMk id="15" creationId="{C17306F7-909C-4997-91CB-E5F59CEE9D9B}"/>
          </ac:grpSpMkLst>
        </pc:grpChg>
        <pc:picChg chg="mod">
          <ac:chgData name="冠斌" userId="e7e1e12530973d68" providerId="LiveId" clId="{745E3CFD-4387-4124-A572-FCD33A368CA5}" dt="2025-11-04T01:33:10.643" v="754" actId="164"/>
          <ac:picMkLst>
            <pc:docMk/>
            <pc:sldMk cId="2896431323" sldId="879"/>
            <ac:picMk id="3" creationId="{3CE87423-6B31-4B0C-863E-24C1531EADD7}"/>
          </ac:picMkLst>
        </pc:picChg>
        <pc:cxnChg chg="mod">
          <ac:chgData name="冠斌" userId="e7e1e12530973d68" providerId="LiveId" clId="{745E3CFD-4387-4124-A572-FCD33A368CA5}" dt="2025-11-04T01:33:10.643" v="754" actId="164"/>
          <ac:cxnSpMkLst>
            <pc:docMk/>
            <pc:sldMk cId="2896431323" sldId="879"/>
            <ac:cxnSpMk id="5" creationId="{09C061D8-46C9-4DDA-9E59-42B7A26EA600}"/>
          </ac:cxnSpMkLst>
        </pc:cxnChg>
        <pc:cxnChg chg="mod">
          <ac:chgData name="冠斌" userId="e7e1e12530973d68" providerId="LiveId" clId="{745E3CFD-4387-4124-A572-FCD33A368CA5}" dt="2025-11-04T01:33:10.643" v="754" actId="164"/>
          <ac:cxnSpMkLst>
            <pc:docMk/>
            <pc:sldMk cId="2896431323" sldId="879"/>
            <ac:cxnSpMk id="8" creationId="{593B8155-4AE2-48B0-AB3D-21432C6F0DC1}"/>
          </ac:cxnSpMkLst>
        </pc:cxnChg>
      </pc:sldChg>
      <pc:sldChg chg="addSp delSp modSp del mod">
        <pc:chgData name="冠斌" userId="e7e1e12530973d68" providerId="LiveId" clId="{745E3CFD-4387-4124-A572-FCD33A368CA5}" dt="2025-11-04T02:01:37.514" v="1551" actId="2696"/>
        <pc:sldMkLst>
          <pc:docMk/>
          <pc:sldMk cId="3981530514" sldId="880"/>
        </pc:sldMkLst>
        <pc:spChg chg="del mod">
          <ac:chgData name="冠斌" userId="e7e1e12530973d68" providerId="LiveId" clId="{745E3CFD-4387-4124-A572-FCD33A368CA5}" dt="2025-11-04T01:47:52.541" v="1416" actId="478"/>
          <ac:spMkLst>
            <pc:docMk/>
            <pc:sldMk cId="3981530514" sldId="880"/>
            <ac:spMk id="4" creationId="{C709B9EA-B788-4BE9-8BA3-5B1892735EBE}"/>
          </ac:spMkLst>
        </pc:spChg>
        <pc:spChg chg="mod">
          <ac:chgData name="冠斌" userId="e7e1e12530973d68" providerId="LiveId" clId="{745E3CFD-4387-4124-A572-FCD33A368CA5}" dt="2025-11-04T02:00:12.355" v="1488" actId="164"/>
          <ac:spMkLst>
            <pc:docMk/>
            <pc:sldMk cId="3981530514" sldId="880"/>
            <ac:spMk id="5" creationId="{8CB1AE2D-F793-465A-A468-E41E1CB5B93D}"/>
          </ac:spMkLst>
        </pc:spChg>
        <pc:spChg chg="mod">
          <ac:chgData name="冠斌" userId="e7e1e12530973d68" providerId="LiveId" clId="{745E3CFD-4387-4124-A572-FCD33A368CA5}" dt="2025-11-04T01:57:55.827" v="1462" actId="20577"/>
          <ac:spMkLst>
            <pc:docMk/>
            <pc:sldMk cId="3981530514" sldId="880"/>
            <ac:spMk id="7" creationId="{843A9AB4-9825-489B-94E7-638F14AC9970}"/>
          </ac:spMkLst>
        </pc:spChg>
        <pc:spChg chg="add del mod">
          <ac:chgData name="冠斌" userId="e7e1e12530973d68" providerId="LiveId" clId="{745E3CFD-4387-4124-A572-FCD33A368CA5}" dt="2025-11-04T01:57:11.543" v="1427" actId="21"/>
          <ac:spMkLst>
            <pc:docMk/>
            <pc:sldMk cId="3981530514" sldId="880"/>
            <ac:spMk id="8" creationId="{974ED9D1-284E-4A0F-85DA-D49C17584564}"/>
          </ac:spMkLst>
        </pc:spChg>
        <pc:grpChg chg="add del mod">
          <ac:chgData name="冠斌" userId="e7e1e12530973d68" providerId="LiveId" clId="{745E3CFD-4387-4124-A572-FCD33A368CA5}" dt="2025-11-04T02:00:15.251" v="1489" actId="21"/>
          <ac:grpSpMkLst>
            <pc:docMk/>
            <pc:sldMk cId="3981530514" sldId="880"/>
            <ac:grpSpMk id="6" creationId="{396BA9CE-FDFE-4827-9C01-408209342020}"/>
          </ac:grpSpMkLst>
        </pc:grpChg>
        <pc:picChg chg="mod">
          <ac:chgData name="冠斌" userId="e7e1e12530973d68" providerId="LiveId" clId="{745E3CFD-4387-4124-A572-FCD33A368CA5}" dt="2025-11-04T02:00:12.355" v="1488" actId="164"/>
          <ac:picMkLst>
            <pc:docMk/>
            <pc:sldMk cId="3981530514" sldId="880"/>
            <ac:picMk id="3" creationId="{222B651D-9153-4DD7-A020-580F6B9574B4}"/>
          </ac:picMkLst>
        </pc:picChg>
      </pc:sldChg>
      <pc:sldChg chg="modSp del mod">
        <pc:chgData name="冠斌" userId="e7e1e12530973d68" providerId="LiveId" clId="{745E3CFD-4387-4124-A572-FCD33A368CA5}" dt="2025-11-04T02:24:52.260" v="1821" actId="47"/>
        <pc:sldMkLst>
          <pc:docMk/>
          <pc:sldMk cId="1230526833" sldId="881"/>
        </pc:sldMkLst>
        <pc:spChg chg="mod">
          <ac:chgData name="冠斌" userId="e7e1e12530973d68" providerId="LiveId" clId="{745E3CFD-4387-4124-A572-FCD33A368CA5}" dt="2025-11-04T02:23:35.785" v="1794" actId="21"/>
          <ac:spMkLst>
            <pc:docMk/>
            <pc:sldMk cId="1230526833" sldId="881"/>
            <ac:spMk id="7" creationId="{843A9AB4-9825-489B-94E7-638F14AC9970}"/>
          </ac:spMkLst>
        </pc:spChg>
      </pc:sldChg>
      <pc:sldChg chg="addSp delSp modSp mod modAnim">
        <pc:chgData name="冠斌" userId="e7e1e12530973d68" providerId="LiveId" clId="{745E3CFD-4387-4124-A572-FCD33A368CA5}" dt="2025-11-04T02:24:42.554" v="1820" actId="20577"/>
        <pc:sldMkLst>
          <pc:docMk/>
          <pc:sldMk cId="1962575902" sldId="882"/>
        </pc:sldMkLst>
        <pc:spChg chg="del">
          <ac:chgData name="冠斌" userId="e7e1e12530973d68" providerId="LiveId" clId="{745E3CFD-4387-4124-A572-FCD33A368CA5}" dt="2025-11-04T01:57:08.111" v="1426" actId="478"/>
          <ac:spMkLst>
            <pc:docMk/>
            <pc:sldMk cId="1962575902" sldId="882"/>
            <ac:spMk id="4" creationId="{C709B9EA-B788-4BE9-8BA3-5B1892735EBE}"/>
          </ac:spMkLst>
        </pc:spChg>
        <pc:spChg chg="add mod">
          <ac:chgData name="冠斌" userId="e7e1e12530973d68" providerId="LiveId" clId="{745E3CFD-4387-4124-A572-FCD33A368CA5}" dt="2025-11-04T01:57:13.395" v="1428"/>
          <ac:spMkLst>
            <pc:docMk/>
            <pc:sldMk cId="1962575902" sldId="882"/>
            <ac:spMk id="6" creationId="{971E7C69-E5BA-4282-BD10-9F647A5D6506}"/>
          </ac:spMkLst>
        </pc:spChg>
        <pc:spChg chg="mod">
          <ac:chgData name="冠斌" userId="e7e1e12530973d68" providerId="LiveId" clId="{745E3CFD-4387-4124-A572-FCD33A368CA5}" dt="2025-11-04T02:24:42.554" v="1820" actId="20577"/>
          <ac:spMkLst>
            <pc:docMk/>
            <pc:sldMk cId="1962575902" sldId="882"/>
            <ac:spMk id="7" creationId="{843A9AB4-9825-489B-94E7-638F14AC9970}"/>
          </ac:spMkLst>
        </pc:spChg>
        <pc:spChg chg="mod">
          <ac:chgData name="冠斌" userId="e7e1e12530973d68" providerId="LiveId" clId="{745E3CFD-4387-4124-A572-FCD33A368CA5}" dt="2025-11-04T02:01:22.293" v="1533" actId="1036"/>
          <ac:spMkLst>
            <pc:docMk/>
            <pc:sldMk cId="1962575902" sldId="882"/>
            <ac:spMk id="8" creationId="{5F53A8DF-4B13-456E-A1B1-99F995099B8E}"/>
          </ac:spMkLst>
        </pc:spChg>
        <pc:spChg chg="mod">
          <ac:chgData name="冠斌" userId="e7e1e12530973d68" providerId="LiveId" clId="{745E3CFD-4387-4124-A572-FCD33A368CA5}" dt="2025-11-04T02:00:17.075" v="1490"/>
          <ac:spMkLst>
            <pc:docMk/>
            <pc:sldMk cId="1962575902" sldId="882"/>
            <ac:spMk id="11" creationId="{BE3B6AEA-2735-4B9B-B105-DA5E89D5061A}"/>
          </ac:spMkLst>
        </pc:spChg>
        <pc:grpChg chg="add mod">
          <ac:chgData name="冠斌" userId="e7e1e12530973d68" providerId="LiveId" clId="{745E3CFD-4387-4124-A572-FCD33A368CA5}" dt="2025-11-04T02:01:25.878" v="1550" actId="1035"/>
          <ac:grpSpMkLst>
            <pc:docMk/>
            <pc:sldMk cId="1962575902" sldId="882"/>
            <ac:grpSpMk id="9" creationId="{817E46BF-08E5-4F57-A9DC-C489A2D36A18}"/>
          </ac:grpSpMkLst>
        </pc:grpChg>
        <pc:picChg chg="mod modCrop">
          <ac:chgData name="冠斌" userId="e7e1e12530973d68" providerId="LiveId" clId="{745E3CFD-4387-4124-A572-FCD33A368CA5}" dt="2025-11-04T02:00:54.727" v="1498" actId="732"/>
          <ac:picMkLst>
            <pc:docMk/>
            <pc:sldMk cId="1962575902" sldId="882"/>
            <ac:picMk id="10" creationId="{B49FBE02-EC54-4DD7-800F-9E5DA9355632}"/>
          </ac:picMkLst>
        </pc:picChg>
      </pc:sldChg>
      <pc:sldChg chg="addSp delSp modSp add mod modNotesTx">
        <pc:chgData name="冠斌" userId="e7e1e12530973d68" providerId="LiveId" clId="{745E3CFD-4387-4124-A572-FCD33A368CA5}" dt="2025-11-04T02:56:10.770" v="2607" actId="12788"/>
        <pc:sldMkLst>
          <pc:docMk/>
          <pc:sldMk cId="3948522267" sldId="883"/>
        </pc:sldMkLst>
        <pc:spChg chg="add mod topLvl">
          <ac:chgData name="冠斌" userId="e7e1e12530973d68" providerId="LiveId" clId="{745E3CFD-4387-4124-A572-FCD33A368CA5}" dt="2025-11-04T02:45:20.488" v="2516" actId="164"/>
          <ac:spMkLst>
            <pc:docMk/>
            <pc:sldMk cId="3948522267" sldId="883"/>
            <ac:spMk id="3" creationId="{4228AB65-4C76-4065-8254-8A265F99EA51}"/>
          </ac:spMkLst>
        </pc:spChg>
        <pc:spChg chg="add del mod">
          <ac:chgData name="冠斌" userId="e7e1e12530973d68" providerId="LiveId" clId="{745E3CFD-4387-4124-A572-FCD33A368CA5}" dt="2025-11-04T02:25:58.135" v="1845" actId="478"/>
          <ac:spMkLst>
            <pc:docMk/>
            <pc:sldMk cId="3948522267" sldId="883"/>
            <ac:spMk id="9" creationId="{6C1C54E7-2A21-4D51-BAE3-8007FA263881}"/>
          </ac:spMkLst>
        </pc:spChg>
        <pc:spChg chg="add mod">
          <ac:chgData name="冠斌" userId="e7e1e12530973d68" providerId="LiveId" clId="{745E3CFD-4387-4124-A572-FCD33A368CA5}" dt="2025-11-04T02:28:50.503" v="1980" actId="20577"/>
          <ac:spMkLst>
            <pc:docMk/>
            <pc:sldMk cId="3948522267" sldId="883"/>
            <ac:spMk id="10" creationId="{E47B1BF9-7F1A-4D9E-B638-9B4B6BB7F924}"/>
          </ac:spMkLst>
        </pc:spChg>
        <pc:spChg chg="add del mod topLvl">
          <ac:chgData name="冠斌" userId="e7e1e12530973d68" providerId="LiveId" clId="{745E3CFD-4387-4124-A572-FCD33A368CA5}" dt="2025-11-04T02:43:20.638" v="2397"/>
          <ac:spMkLst>
            <pc:docMk/>
            <pc:sldMk cId="3948522267" sldId="883"/>
            <ac:spMk id="14" creationId="{259E2182-1A10-486C-8FF3-1AE56E34E0E7}"/>
          </ac:spMkLst>
        </pc:spChg>
        <pc:spChg chg="add del mod topLvl">
          <ac:chgData name="冠斌" userId="e7e1e12530973d68" providerId="LiveId" clId="{745E3CFD-4387-4124-A572-FCD33A368CA5}" dt="2025-11-04T02:40:52.383" v="2324" actId="478"/>
          <ac:spMkLst>
            <pc:docMk/>
            <pc:sldMk cId="3948522267" sldId="883"/>
            <ac:spMk id="17" creationId="{C86D8EA3-36D6-4A37-AB86-9D9D21C1D436}"/>
          </ac:spMkLst>
        </pc:spChg>
        <pc:spChg chg="del">
          <ac:chgData name="冠斌" userId="e7e1e12530973d68" providerId="LiveId" clId="{745E3CFD-4387-4124-A572-FCD33A368CA5}" dt="2025-11-04T02:25:49.767" v="1842" actId="478"/>
          <ac:spMkLst>
            <pc:docMk/>
            <pc:sldMk cId="3948522267" sldId="883"/>
            <ac:spMk id="18" creationId="{2155FA37-7668-454B-93AC-4CC946054917}"/>
          </ac:spMkLst>
        </pc:spChg>
        <pc:spChg chg="add mod topLvl">
          <ac:chgData name="冠斌" userId="e7e1e12530973d68" providerId="LiveId" clId="{745E3CFD-4387-4124-A572-FCD33A368CA5}" dt="2025-11-04T02:45:20.488" v="2516" actId="164"/>
          <ac:spMkLst>
            <pc:docMk/>
            <pc:sldMk cId="3948522267" sldId="883"/>
            <ac:spMk id="19" creationId="{DCE80389-3E2E-4786-852F-FA1B6E76A509}"/>
          </ac:spMkLst>
        </pc:spChg>
        <pc:spChg chg="add mod topLvl">
          <ac:chgData name="冠斌" userId="e7e1e12530973d68" providerId="LiveId" clId="{745E3CFD-4387-4124-A572-FCD33A368CA5}" dt="2025-11-04T02:45:20.488" v="2516" actId="164"/>
          <ac:spMkLst>
            <pc:docMk/>
            <pc:sldMk cId="3948522267" sldId="883"/>
            <ac:spMk id="20" creationId="{2055FC04-39D6-4B1A-8B8B-F83B48433D4E}"/>
          </ac:spMkLst>
        </pc:spChg>
        <pc:spChg chg="add mod topLvl">
          <ac:chgData name="冠斌" userId="e7e1e12530973d68" providerId="LiveId" clId="{745E3CFD-4387-4124-A572-FCD33A368CA5}" dt="2025-11-04T02:45:20.488" v="2516" actId="164"/>
          <ac:spMkLst>
            <pc:docMk/>
            <pc:sldMk cId="3948522267" sldId="883"/>
            <ac:spMk id="26" creationId="{B30B18CB-7037-4E11-B9F6-727D7DA930F3}"/>
          </ac:spMkLst>
        </pc:spChg>
        <pc:spChg chg="add mod topLvl">
          <ac:chgData name="冠斌" userId="e7e1e12530973d68" providerId="LiveId" clId="{745E3CFD-4387-4124-A572-FCD33A368CA5}" dt="2025-11-04T02:45:20.488" v="2516" actId="164"/>
          <ac:spMkLst>
            <pc:docMk/>
            <pc:sldMk cId="3948522267" sldId="883"/>
            <ac:spMk id="32" creationId="{C9104B2B-998F-43C9-BE9E-4C9487778F1B}"/>
          </ac:spMkLst>
        </pc:spChg>
        <pc:spChg chg="add mod topLvl">
          <ac:chgData name="冠斌" userId="e7e1e12530973d68" providerId="LiveId" clId="{745E3CFD-4387-4124-A572-FCD33A368CA5}" dt="2025-11-04T02:45:20.488" v="2516" actId="164"/>
          <ac:spMkLst>
            <pc:docMk/>
            <pc:sldMk cId="3948522267" sldId="883"/>
            <ac:spMk id="44" creationId="{66F5A123-1682-4E2F-9469-BA0CE122E180}"/>
          </ac:spMkLst>
        </pc:spChg>
        <pc:spChg chg="add del mod topLvl">
          <ac:chgData name="冠斌" userId="e7e1e12530973d68" providerId="LiveId" clId="{745E3CFD-4387-4124-A572-FCD33A368CA5}" dt="2025-11-04T02:55:20.568" v="2573" actId="478"/>
          <ac:spMkLst>
            <pc:docMk/>
            <pc:sldMk cId="3948522267" sldId="883"/>
            <ac:spMk id="61" creationId="{EF112E2E-87AA-49C8-A4A6-57D4FAE2C467}"/>
          </ac:spMkLst>
        </pc:spChg>
        <pc:spChg chg="add mod">
          <ac:chgData name="冠斌" userId="e7e1e12530973d68" providerId="LiveId" clId="{745E3CFD-4387-4124-A572-FCD33A368CA5}" dt="2025-11-04T02:55:51.513" v="2602" actId="12788"/>
          <ac:spMkLst>
            <pc:docMk/>
            <pc:sldMk cId="3948522267" sldId="883"/>
            <ac:spMk id="63" creationId="{BEA877CC-2AA2-47A1-AA96-A664C474E5EA}"/>
          </ac:spMkLst>
        </pc:spChg>
        <pc:spChg chg="add mod">
          <ac:chgData name="冠斌" userId="e7e1e12530973d68" providerId="LiveId" clId="{745E3CFD-4387-4124-A572-FCD33A368CA5}" dt="2025-11-04T02:55:10.688" v="2572" actId="207"/>
          <ac:spMkLst>
            <pc:docMk/>
            <pc:sldMk cId="3948522267" sldId="883"/>
            <ac:spMk id="64" creationId="{5BD579FC-9D2B-460E-8F8F-339DB5F9E830}"/>
          </ac:spMkLst>
        </pc:spChg>
        <pc:grpChg chg="add del mod">
          <ac:chgData name="冠斌" userId="e7e1e12530973d68" providerId="LiveId" clId="{745E3CFD-4387-4124-A572-FCD33A368CA5}" dt="2025-11-04T02:40:52.383" v="2324" actId="478"/>
          <ac:grpSpMkLst>
            <pc:docMk/>
            <pc:sldMk cId="3948522267" sldId="883"/>
            <ac:grpSpMk id="8" creationId="{7A337DA6-6553-467E-806F-0755CB8B5E9D}"/>
          </ac:grpSpMkLst>
        </pc:grpChg>
        <pc:grpChg chg="del">
          <ac:chgData name="冠斌" userId="e7e1e12530973d68" providerId="LiveId" clId="{745E3CFD-4387-4124-A572-FCD33A368CA5}" dt="2025-11-04T02:25:49.767" v="1842" actId="478"/>
          <ac:grpSpMkLst>
            <pc:docMk/>
            <pc:sldMk cId="3948522267" sldId="883"/>
            <ac:grpSpMk id="16" creationId="{C8A66012-39E2-4FB9-AF46-4378937A4583}"/>
          </ac:grpSpMkLst>
        </pc:grpChg>
        <pc:grpChg chg="add del mod">
          <ac:chgData name="冠斌" userId="e7e1e12530973d68" providerId="LiveId" clId="{745E3CFD-4387-4124-A572-FCD33A368CA5}" dt="2025-11-04T02:45:15.225" v="2515" actId="165"/>
          <ac:grpSpMkLst>
            <pc:docMk/>
            <pc:sldMk cId="3948522267" sldId="883"/>
            <ac:grpSpMk id="58" creationId="{16FF0B89-9E46-4818-A926-84A5532D8EAC}"/>
          </ac:grpSpMkLst>
        </pc:grpChg>
        <pc:grpChg chg="add mod">
          <ac:chgData name="冠斌" userId="e7e1e12530973d68" providerId="LiveId" clId="{745E3CFD-4387-4124-A572-FCD33A368CA5}" dt="2025-11-04T02:56:03.880" v="2606" actId="12788"/>
          <ac:grpSpMkLst>
            <pc:docMk/>
            <pc:sldMk cId="3948522267" sldId="883"/>
            <ac:grpSpMk id="62" creationId="{6FF86BF7-8E95-4414-A3B8-CA4BF1380B03}"/>
          </ac:grpSpMkLst>
        </pc:grpChg>
        <pc:grpChg chg="add mod">
          <ac:chgData name="冠斌" userId="e7e1e12530973d68" providerId="LiveId" clId="{745E3CFD-4387-4124-A572-FCD33A368CA5}" dt="2025-11-04T02:56:10.770" v="2607" actId="12788"/>
          <ac:grpSpMkLst>
            <pc:docMk/>
            <pc:sldMk cId="3948522267" sldId="883"/>
            <ac:grpSpMk id="65" creationId="{4D8756D0-1432-457E-AB01-5AB5C0AFE0F1}"/>
          </ac:grpSpMkLst>
        </pc:grpChg>
        <pc:cxnChg chg="add mod topLvl">
          <ac:chgData name="冠斌" userId="e7e1e12530973d68" providerId="LiveId" clId="{745E3CFD-4387-4124-A572-FCD33A368CA5}" dt="2025-11-04T02:45:20.488" v="2516" actId="164"/>
          <ac:cxnSpMkLst>
            <pc:docMk/>
            <pc:sldMk cId="3948522267" sldId="883"/>
            <ac:cxnSpMk id="12" creationId="{AE1C8907-0608-469C-97E3-48E3FD42611E}"/>
          </ac:cxnSpMkLst>
        </pc:cxnChg>
        <pc:cxnChg chg="add mod topLvl">
          <ac:chgData name="冠斌" userId="e7e1e12530973d68" providerId="LiveId" clId="{745E3CFD-4387-4124-A572-FCD33A368CA5}" dt="2025-11-04T02:45:20.488" v="2516" actId="164"/>
          <ac:cxnSpMkLst>
            <pc:docMk/>
            <pc:sldMk cId="3948522267" sldId="883"/>
            <ac:cxnSpMk id="24" creationId="{8C1A9F51-93AC-4342-B402-7A6C2F56F680}"/>
          </ac:cxnSpMkLst>
        </pc:cxnChg>
        <pc:cxnChg chg="add mod topLvl">
          <ac:chgData name="冠斌" userId="e7e1e12530973d68" providerId="LiveId" clId="{745E3CFD-4387-4124-A572-FCD33A368CA5}" dt="2025-11-04T02:45:20.488" v="2516" actId="164"/>
          <ac:cxnSpMkLst>
            <pc:docMk/>
            <pc:sldMk cId="3948522267" sldId="883"/>
            <ac:cxnSpMk id="27" creationId="{1DF5F01D-47C8-481D-BC4C-F42F027971A2}"/>
          </ac:cxnSpMkLst>
        </pc:cxnChg>
        <pc:cxnChg chg="add mod topLvl">
          <ac:chgData name="冠斌" userId="e7e1e12530973d68" providerId="LiveId" clId="{745E3CFD-4387-4124-A572-FCD33A368CA5}" dt="2025-11-04T02:45:20.488" v="2516" actId="164"/>
          <ac:cxnSpMkLst>
            <pc:docMk/>
            <pc:sldMk cId="3948522267" sldId="883"/>
            <ac:cxnSpMk id="33" creationId="{05BD4054-4743-47D4-A1F9-E3419E963DF8}"/>
          </ac:cxnSpMkLst>
        </pc:cxnChg>
        <pc:cxnChg chg="add mod topLvl">
          <ac:chgData name="冠斌" userId="e7e1e12530973d68" providerId="LiveId" clId="{745E3CFD-4387-4124-A572-FCD33A368CA5}" dt="2025-11-04T02:45:20.488" v="2516" actId="164"/>
          <ac:cxnSpMkLst>
            <pc:docMk/>
            <pc:sldMk cId="3948522267" sldId="883"/>
            <ac:cxnSpMk id="50" creationId="{465CC789-0A18-493E-8DCB-EB5A4C26A0D3}"/>
          </ac:cxnSpMkLst>
        </pc:cxnChg>
      </pc:sldChg>
      <pc:sldChg chg="delSp modSp add mod">
        <pc:chgData name="冠斌" userId="e7e1e12530973d68" providerId="LiveId" clId="{745E3CFD-4387-4124-A572-FCD33A368CA5}" dt="2025-11-04T02:30:55.791" v="2218" actId="478"/>
        <pc:sldMkLst>
          <pc:docMk/>
          <pc:sldMk cId="4030506742" sldId="884"/>
        </pc:sldMkLst>
        <pc:spChg chg="mod">
          <ac:chgData name="冠斌" userId="e7e1e12530973d68" providerId="LiveId" clId="{745E3CFD-4387-4124-A572-FCD33A368CA5}" dt="2025-11-04T02:30:23.546" v="2216" actId="12788"/>
          <ac:spMkLst>
            <pc:docMk/>
            <pc:sldMk cId="4030506742" sldId="884"/>
            <ac:spMk id="4" creationId="{BA0925DA-2905-4E34-B303-AEB8E096B0B5}"/>
          </ac:spMkLst>
        </pc:spChg>
        <pc:spChg chg="mod">
          <ac:chgData name="冠斌" userId="e7e1e12530973d68" providerId="LiveId" clId="{745E3CFD-4387-4124-A572-FCD33A368CA5}" dt="2025-11-04T02:30:52.715" v="2217" actId="20577"/>
          <ac:spMkLst>
            <pc:docMk/>
            <pc:sldMk cId="4030506742" sldId="884"/>
            <ac:spMk id="15" creationId="{B5947F50-0F0D-4908-9EEE-A5923EE7DBB6}"/>
          </ac:spMkLst>
        </pc:spChg>
        <pc:grpChg chg="del">
          <ac:chgData name="冠斌" userId="e7e1e12530973d68" providerId="LiveId" clId="{745E3CFD-4387-4124-A572-FCD33A368CA5}" dt="2025-11-04T02:30:55.791" v="2218" actId="478"/>
          <ac:grpSpMkLst>
            <pc:docMk/>
            <pc:sldMk cId="4030506742" sldId="884"/>
            <ac:grpSpMk id="10" creationId="{41A7EFA6-A708-4EE6-B6E8-B5FB0C35AF76}"/>
          </ac:grpSpMkLst>
        </pc:grpChg>
      </pc:sldChg>
    </pc:docChg>
  </pc:docChgLst>
  <pc:docChgLst>
    <pc:chgData name="陈冠斌" userId="d2bd285d-bb2b-4f30-9239-98e5a7bcc798" providerId="ADAL" clId="{C88BE591-C34E-4F6B-8FF8-805E1516BFB2}"/>
    <pc:docChg chg="delSld modSection">
      <pc:chgData name="陈冠斌" userId="d2bd285d-bb2b-4f30-9239-98e5a7bcc798" providerId="ADAL" clId="{C88BE591-C34E-4F6B-8FF8-805E1516BFB2}" dt="2024-09-23T12:50:39.800" v="0" actId="47"/>
      <pc:docMkLst>
        <pc:docMk/>
      </pc:docMkLst>
      <pc:sldChg chg="del">
        <pc:chgData name="陈冠斌" userId="d2bd285d-bb2b-4f30-9239-98e5a7bcc798" providerId="ADAL" clId="{C88BE591-C34E-4F6B-8FF8-805E1516BFB2}" dt="2024-09-23T12:50:39.800" v="0" actId="47"/>
        <pc:sldMkLst>
          <pc:docMk/>
          <pc:sldMk cId="2116622801" sldId="58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ECC900F6-BB3F-4888-B5E8-86EB6CEBDC1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8CAE9FEB-B530-45D8-B0E4-4BB4FE6128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A9B6311-8614-4773-AF59-E39BB8CB9C70}" type="datetimeFigureOut">
              <a:rPr lang="zh-CN" altLang="en-US" smtClean="0"/>
              <a:t>2025/11/4</a:t>
            </a:fld>
            <a:endParaRPr lang="zh-CN" altLang="en-US"/>
          </a:p>
        </p:txBody>
      </p:sp>
      <p:sp>
        <p:nvSpPr>
          <p:cNvPr id="4" name="页脚占位符 3">
            <a:extLst>
              <a:ext uri="{FF2B5EF4-FFF2-40B4-BE49-F238E27FC236}">
                <a16:creationId xmlns:a16="http://schemas.microsoft.com/office/drawing/2014/main" id="{C835EB4D-65C8-4EB9-89BF-58F2962C414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B254DAB9-825D-4DCA-8A8D-699F8FDAB37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E942B1C-2084-43FC-88D0-C69885FF2F1A}" type="slidenum">
              <a:rPr lang="zh-CN" altLang="en-US" smtClean="0"/>
              <a:t>‹#›</a:t>
            </a:fld>
            <a:endParaRPr lang="zh-CN" altLang="en-US"/>
          </a:p>
        </p:txBody>
      </p:sp>
    </p:spTree>
    <p:extLst>
      <p:ext uri="{BB962C8B-B14F-4D97-AF65-F5344CB8AC3E}">
        <p14:creationId xmlns:p14="http://schemas.microsoft.com/office/powerpoint/2010/main" val="1265406702"/>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g>
</file>

<file path=ppt/media/image4.jp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552755-AEBB-477F-BD5D-57E11CAB7EEE}" type="datetimeFigureOut">
              <a:rPr lang="zh-CN" altLang="en-US" smtClean="0"/>
              <a:t>2025/11/4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95E1F5-6D79-4524-8179-9BD1CE48E548}" type="slidenum">
              <a:rPr lang="zh-CN" altLang="en-US" smtClean="0"/>
              <a:t>‹#›</a:t>
            </a:fld>
            <a:endParaRPr lang="zh-CN" altLang="en-US"/>
          </a:p>
        </p:txBody>
      </p:sp>
    </p:spTree>
    <p:extLst>
      <p:ext uri="{BB962C8B-B14F-4D97-AF65-F5344CB8AC3E}">
        <p14:creationId xmlns:p14="http://schemas.microsoft.com/office/powerpoint/2010/main" val="470364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bilibili.com/video/BV1f2anzWEPF/?vd_source=f099eca68e55a49207e02344620b69cb"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1</a:t>
            </a:fld>
            <a:endParaRPr lang="zh-CN" altLang="en-US"/>
          </a:p>
        </p:txBody>
      </p:sp>
    </p:spTree>
    <p:extLst>
      <p:ext uri="{BB962C8B-B14F-4D97-AF65-F5344CB8AC3E}">
        <p14:creationId xmlns:p14="http://schemas.microsoft.com/office/powerpoint/2010/main" val="32151847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10</a:t>
            </a:fld>
            <a:endParaRPr lang="zh-CN" altLang="en-US"/>
          </a:p>
        </p:txBody>
      </p:sp>
    </p:spTree>
    <p:extLst>
      <p:ext uri="{BB962C8B-B14F-4D97-AF65-F5344CB8AC3E}">
        <p14:creationId xmlns:p14="http://schemas.microsoft.com/office/powerpoint/2010/main" val="6025659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1" fontAlgn="auto" latinLnBrk="0" hangingPunct="1">
              <a:lnSpc>
                <a:spcPct val="150000"/>
              </a:lnSpc>
              <a:spcBef>
                <a:spcPts val="0"/>
              </a:spcBef>
              <a:spcAft>
                <a:spcPts val="600"/>
              </a:spcAft>
              <a:buClrTx/>
              <a:buSzTx/>
              <a:buFontTx/>
              <a:buNone/>
              <a:tabLst/>
              <a:defRPr/>
            </a:pPr>
            <a:endParaRPr lang="en-US" altLang="zh-CN" sz="1800" b="0"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11</a:t>
            </a:fld>
            <a:endParaRPr lang="zh-CN" altLang="en-US"/>
          </a:p>
        </p:txBody>
      </p:sp>
    </p:spTree>
    <p:extLst>
      <p:ext uri="{BB962C8B-B14F-4D97-AF65-F5344CB8AC3E}">
        <p14:creationId xmlns:p14="http://schemas.microsoft.com/office/powerpoint/2010/main" val="38440822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1" fontAlgn="auto" latinLnBrk="0" hangingPunct="1">
              <a:lnSpc>
                <a:spcPct val="150000"/>
              </a:lnSpc>
              <a:spcBef>
                <a:spcPts val="0"/>
              </a:spcBef>
              <a:spcAft>
                <a:spcPts val="600"/>
              </a:spcAft>
              <a:buClrTx/>
              <a:buSzTx/>
              <a:buFontTx/>
              <a:buNone/>
              <a:tabLst/>
              <a:defRPr/>
            </a:pPr>
            <a:endParaRPr lang="en-US" altLang="zh-CN" sz="1800" b="0"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12</a:t>
            </a:fld>
            <a:endParaRPr lang="zh-CN" altLang="en-US"/>
          </a:p>
        </p:txBody>
      </p:sp>
    </p:spTree>
    <p:extLst>
      <p:ext uri="{BB962C8B-B14F-4D97-AF65-F5344CB8AC3E}">
        <p14:creationId xmlns:p14="http://schemas.microsoft.com/office/powerpoint/2010/main" val="34748404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1" fontAlgn="auto" latinLnBrk="0" hangingPunct="1">
              <a:lnSpc>
                <a:spcPct val="150000"/>
              </a:lnSpc>
              <a:spcBef>
                <a:spcPts val="0"/>
              </a:spcBef>
              <a:spcAft>
                <a:spcPts val="600"/>
              </a:spcAft>
              <a:buClrTx/>
              <a:buSzTx/>
              <a:buFontTx/>
              <a:buNone/>
              <a:tabLst/>
              <a:defRPr/>
            </a:pPr>
            <a:endParaRPr lang="en-US" altLang="zh-CN" sz="1800" b="0"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13</a:t>
            </a:fld>
            <a:endParaRPr lang="zh-CN" altLang="en-US"/>
          </a:p>
        </p:txBody>
      </p:sp>
    </p:spTree>
    <p:extLst>
      <p:ext uri="{BB962C8B-B14F-4D97-AF65-F5344CB8AC3E}">
        <p14:creationId xmlns:p14="http://schemas.microsoft.com/office/powerpoint/2010/main" val="16861094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1" fontAlgn="auto" latinLnBrk="0" hangingPunct="1">
              <a:lnSpc>
                <a:spcPct val="150000"/>
              </a:lnSpc>
              <a:spcBef>
                <a:spcPts val="0"/>
              </a:spcBef>
              <a:spcAft>
                <a:spcPts val="600"/>
              </a:spcAft>
              <a:buClrTx/>
              <a:buSzTx/>
              <a:buFontTx/>
              <a:buNone/>
              <a:tabLst/>
              <a:defRPr/>
            </a:pPr>
            <a:endParaRPr lang="en-US" altLang="zh-CN" sz="1800" b="0"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2</a:t>
            </a:fld>
            <a:endParaRPr lang="zh-CN" altLang="en-US"/>
          </a:p>
        </p:txBody>
      </p:sp>
    </p:spTree>
    <p:extLst>
      <p:ext uri="{BB962C8B-B14F-4D97-AF65-F5344CB8AC3E}">
        <p14:creationId xmlns:p14="http://schemas.microsoft.com/office/powerpoint/2010/main" val="1313911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1" fontAlgn="auto" latinLnBrk="0" hangingPunct="1">
              <a:lnSpc>
                <a:spcPct val="150000"/>
              </a:lnSpc>
              <a:spcBef>
                <a:spcPts val="0"/>
              </a:spcBef>
              <a:spcAft>
                <a:spcPts val="600"/>
              </a:spcAft>
              <a:buClrTx/>
              <a:buSzTx/>
              <a:buFontTx/>
              <a:buNone/>
              <a:tabLst/>
              <a:defRPr/>
            </a:pPr>
            <a:endParaRPr lang="en-US" altLang="zh-CN" sz="1800" b="0"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3</a:t>
            </a:fld>
            <a:endParaRPr lang="zh-CN" altLang="en-US"/>
          </a:p>
        </p:txBody>
      </p:sp>
    </p:spTree>
    <p:extLst>
      <p:ext uri="{BB962C8B-B14F-4D97-AF65-F5344CB8AC3E}">
        <p14:creationId xmlns:p14="http://schemas.microsoft.com/office/powerpoint/2010/main" val="4103440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1" fontAlgn="auto" latinLnBrk="0" hangingPunct="1">
              <a:lnSpc>
                <a:spcPct val="150000"/>
              </a:lnSpc>
              <a:spcBef>
                <a:spcPts val="0"/>
              </a:spcBef>
              <a:spcAft>
                <a:spcPts val="600"/>
              </a:spcAft>
              <a:buClrTx/>
              <a:buSzTx/>
              <a:buFontTx/>
              <a:buNone/>
              <a:tabLst/>
              <a:defRPr/>
            </a:pPr>
            <a:endParaRPr lang="en-US" altLang="zh-CN" sz="1800" b="0"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4</a:t>
            </a:fld>
            <a:endParaRPr lang="zh-CN" altLang="en-US"/>
          </a:p>
        </p:txBody>
      </p:sp>
    </p:spTree>
    <p:extLst>
      <p:ext uri="{BB962C8B-B14F-4D97-AF65-F5344CB8AC3E}">
        <p14:creationId xmlns:p14="http://schemas.microsoft.com/office/powerpoint/2010/main" val="15418132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1" fontAlgn="auto" latinLnBrk="0" hangingPunct="1">
              <a:lnSpc>
                <a:spcPct val="150000"/>
              </a:lnSpc>
              <a:spcBef>
                <a:spcPts val="0"/>
              </a:spcBef>
              <a:spcAft>
                <a:spcPts val="600"/>
              </a:spcAft>
              <a:buClrTx/>
              <a:buSzTx/>
              <a:buFontTx/>
              <a:buNone/>
              <a:tabLst/>
              <a:defRPr/>
            </a:pPr>
            <a:endParaRPr lang="en-US" altLang="zh-CN" sz="1800" b="0"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5</a:t>
            </a:fld>
            <a:endParaRPr lang="zh-CN" altLang="en-US"/>
          </a:p>
        </p:txBody>
      </p:sp>
    </p:spTree>
    <p:extLst>
      <p:ext uri="{BB962C8B-B14F-4D97-AF65-F5344CB8AC3E}">
        <p14:creationId xmlns:p14="http://schemas.microsoft.com/office/powerpoint/2010/main" val="2810408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1" fontAlgn="auto" latinLnBrk="0" hangingPunct="1">
              <a:lnSpc>
                <a:spcPct val="150000"/>
              </a:lnSpc>
              <a:spcBef>
                <a:spcPts val="0"/>
              </a:spcBef>
              <a:spcAft>
                <a:spcPts val="600"/>
              </a:spcAft>
              <a:buClrTx/>
              <a:buSzTx/>
              <a:buFontTx/>
              <a:buNone/>
              <a:tabLst/>
              <a:defRPr/>
            </a:pPr>
            <a:endParaRPr lang="en-US" altLang="zh-CN" sz="1800" b="0"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6</a:t>
            </a:fld>
            <a:endParaRPr lang="zh-CN" altLang="en-US"/>
          </a:p>
        </p:txBody>
      </p:sp>
    </p:spTree>
    <p:extLst>
      <p:ext uri="{BB962C8B-B14F-4D97-AF65-F5344CB8AC3E}">
        <p14:creationId xmlns:p14="http://schemas.microsoft.com/office/powerpoint/2010/main" val="1065501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1" fontAlgn="auto" latinLnBrk="0" hangingPunct="1">
              <a:lnSpc>
                <a:spcPct val="150000"/>
              </a:lnSpc>
              <a:spcBef>
                <a:spcPts val="0"/>
              </a:spcBef>
              <a:spcAft>
                <a:spcPts val="600"/>
              </a:spcAft>
              <a:buClrTx/>
              <a:buSzTx/>
              <a:buFontTx/>
              <a:buNone/>
              <a:tabLst/>
              <a:defRPr/>
            </a:pPr>
            <a:r>
              <a:rPr lang="en-US" altLang="zh-CN" sz="2800" dirty="0">
                <a:hlinkClick r:id="rId3"/>
              </a:rPr>
              <a:t>【</a:t>
            </a:r>
            <a:r>
              <a:rPr lang="zh-CN" altLang="en-US" sz="2800" dirty="0">
                <a:hlinkClick r:id="rId3"/>
              </a:rPr>
              <a:t>空洞骑士</a:t>
            </a:r>
            <a:r>
              <a:rPr lang="en-US" altLang="zh-CN" sz="2800" dirty="0">
                <a:hlinkClick r:id="rId3"/>
              </a:rPr>
              <a:t>】</a:t>
            </a:r>
            <a:r>
              <a:rPr lang="zh-CN" altLang="en-US" sz="2800" dirty="0">
                <a:hlinkClick r:id="rId3"/>
              </a:rPr>
              <a:t>最新</a:t>
            </a:r>
            <a:r>
              <a:rPr lang="en-US" altLang="zh-CN" sz="2800" dirty="0">
                <a:hlinkClick r:id="rId3"/>
              </a:rPr>
              <a:t>11</a:t>
            </a:r>
            <a:r>
              <a:rPr lang="zh-CN" altLang="en-US" sz="2800" dirty="0">
                <a:hlinkClick r:id="rId3"/>
              </a:rPr>
              <a:t>项内容修改器，无敌，无限跳、无限灵魂等，打开即用</a:t>
            </a:r>
            <a:r>
              <a:rPr lang="en-US" altLang="zh-CN" sz="2800" dirty="0">
                <a:hlinkClick r:id="rId3"/>
              </a:rPr>
              <a:t>_</a:t>
            </a:r>
            <a:r>
              <a:rPr lang="zh-CN" altLang="en-US" sz="2800" dirty="0">
                <a:hlinkClick r:id="rId3"/>
              </a:rPr>
              <a:t>哔哩哔哩</a:t>
            </a:r>
            <a:r>
              <a:rPr lang="en-US" altLang="zh-CN" sz="2800" dirty="0" err="1">
                <a:hlinkClick r:id="rId3"/>
              </a:rPr>
              <a:t>bilibili</a:t>
            </a:r>
            <a:r>
              <a:rPr lang="en-US" altLang="zh-CN" sz="2800" dirty="0">
                <a:hlinkClick r:id="rId3"/>
              </a:rPr>
              <a:t>_</a:t>
            </a:r>
            <a:r>
              <a:rPr lang="zh-CN" altLang="en-US" sz="2800" dirty="0">
                <a:hlinkClick r:id="rId3"/>
              </a:rPr>
              <a:t>空洞骑士</a:t>
            </a:r>
            <a:endParaRPr lang="en-US" altLang="zh-CN" sz="1800" b="0"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7</a:t>
            </a:fld>
            <a:endParaRPr lang="zh-CN" altLang="en-US"/>
          </a:p>
        </p:txBody>
      </p:sp>
    </p:spTree>
    <p:extLst>
      <p:ext uri="{BB962C8B-B14F-4D97-AF65-F5344CB8AC3E}">
        <p14:creationId xmlns:p14="http://schemas.microsoft.com/office/powerpoint/2010/main" val="2937538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1" fontAlgn="auto" latinLnBrk="0" hangingPunct="1">
              <a:lnSpc>
                <a:spcPct val="150000"/>
              </a:lnSpc>
              <a:spcBef>
                <a:spcPts val="0"/>
              </a:spcBef>
              <a:spcAft>
                <a:spcPts val="600"/>
              </a:spcAft>
              <a:buClrTx/>
              <a:buSzTx/>
              <a:buFontTx/>
              <a:buNone/>
              <a:tabLst/>
              <a:defRPr/>
            </a:pPr>
            <a:endParaRPr lang="en-US" altLang="zh-CN" sz="1800" b="0"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8</a:t>
            </a:fld>
            <a:endParaRPr lang="zh-CN" altLang="en-US"/>
          </a:p>
        </p:txBody>
      </p:sp>
    </p:spTree>
    <p:extLst>
      <p:ext uri="{BB962C8B-B14F-4D97-AF65-F5344CB8AC3E}">
        <p14:creationId xmlns:p14="http://schemas.microsoft.com/office/powerpoint/2010/main" val="13874324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304800" algn="just" defTabSz="914400" rtl="0" eaLnBrk="1" fontAlgn="auto" latinLnBrk="0" hangingPunct="1">
              <a:lnSpc>
                <a:spcPct val="150000"/>
              </a:lnSpc>
              <a:spcBef>
                <a:spcPts val="0"/>
              </a:spcBef>
              <a:spcAft>
                <a:spcPts val="600"/>
              </a:spcAft>
              <a:buClrTx/>
              <a:buSzTx/>
              <a:buFontTx/>
              <a:buNone/>
              <a:tabLst/>
              <a:defRPr/>
            </a:pPr>
            <a:endParaRPr lang="en-US" altLang="zh-CN" sz="1800" b="0" dirty="0"/>
          </a:p>
        </p:txBody>
      </p:sp>
      <p:sp>
        <p:nvSpPr>
          <p:cNvPr id="4" name="灯片编号占位符 3"/>
          <p:cNvSpPr>
            <a:spLocks noGrp="1"/>
          </p:cNvSpPr>
          <p:nvPr>
            <p:ph type="sldNum" sz="quarter" idx="5"/>
          </p:nvPr>
        </p:nvSpPr>
        <p:spPr/>
        <p:txBody>
          <a:bodyPr/>
          <a:lstStyle/>
          <a:p>
            <a:fld id="{2C95E1F5-6D79-4524-8179-9BD1CE48E548}" type="slidenum">
              <a:rPr lang="zh-CN" altLang="en-US" smtClean="0"/>
              <a:t>9</a:t>
            </a:fld>
            <a:endParaRPr lang="zh-CN" altLang="en-US"/>
          </a:p>
        </p:txBody>
      </p:sp>
    </p:spTree>
    <p:extLst>
      <p:ext uri="{BB962C8B-B14F-4D97-AF65-F5344CB8AC3E}">
        <p14:creationId xmlns:p14="http://schemas.microsoft.com/office/powerpoint/2010/main" val="24326780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2562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3979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引言">
    <p:spTree>
      <p:nvGrpSpPr>
        <p:cNvPr id="1" name=""/>
        <p:cNvGrpSpPr/>
        <p:nvPr/>
      </p:nvGrpSpPr>
      <p:grpSpPr>
        <a:xfrm>
          <a:off x="0" y="0"/>
          <a:ext cx="0" cy="0"/>
          <a:chOff x="0" y="0"/>
          <a:chExt cx="0" cy="0"/>
        </a:xfrm>
      </p:grpSpPr>
      <p:sp>
        <p:nvSpPr>
          <p:cNvPr id="12" name="标题 5">
            <a:extLst>
              <a:ext uri="{FF2B5EF4-FFF2-40B4-BE49-F238E27FC236}">
                <a16:creationId xmlns:a16="http://schemas.microsoft.com/office/drawing/2014/main" id="{C53A315A-2B6F-4210-9BF1-E2BFEA7CBB72}"/>
              </a:ext>
            </a:extLst>
          </p:cNvPr>
          <p:cNvSpPr>
            <a:spLocks noGrp="1"/>
          </p:cNvSpPr>
          <p:nvPr>
            <p:ph type="title"/>
          </p:nvPr>
        </p:nvSpPr>
        <p:spPr>
          <a:xfrm>
            <a:off x="838200" y="487045"/>
            <a:ext cx="11239500" cy="701675"/>
          </a:xfrm>
          <a:prstGeom prst="rect">
            <a:avLst/>
          </a:prstGeom>
        </p:spPr>
        <p:txBody>
          <a:bodyPr/>
          <a:lstStyle>
            <a:lvl1pPr>
              <a:defRPr sz="3200" b="1">
                <a:solidFill>
                  <a:srgbClr val="2F5597"/>
                </a:solidFill>
                <a:latin typeface="黑体" panose="02010609060101010101" pitchFamily="49" charset="-122"/>
                <a:ea typeface="黑体" panose="02010609060101010101" pitchFamily="49" charset="-122"/>
              </a:defRPr>
            </a:lvl1pPr>
          </a:lstStyle>
          <a:p>
            <a:r>
              <a:rPr lang="zh-CN" altLang="en-US" dirty="0"/>
              <a:t>单击此处编辑母版标题样式</a:t>
            </a:r>
          </a:p>
        </p:txBody>
      </p:sp>
      <p:sp>
        <p:nvSpPr>
          <p:cNvPr id="2" name="灯片编号占位符 1">
            <a:extLst>
              <a:ext uri="{FF2B5EF4-FFF2-40B4-BE49-F238E27FC236}">
                <a16:creationId xmlns:a16="http://schemas.microsoft.com/office/drawing/2014/main" id="{ADE18430-A1A4-4723-B0D6-3B0D80977B48}"/>
              </a:ext>
            </a:extLst>
          </p:cNvPr>
          <p:cNvSpPr>
            <a:spLocks noGrp="1"/>
          </p:cNvSpPr>
          <p:nvPr>
            <p:ph type="sldNum" sz="quarter" idx="10"/>
          </p:nvPr>
        </p:nvSpPr>
        <p:spPr/>
        <p:txBody>
          <a:bodyPr/>
          <a:lstStyle/>
          <a:p>
            <a:fld id="{9F26C4DD-4A95-4F81-AFEF-BB17C8CA0BCE}" type="slidenum">
              <a:rPr lang="zh-CN" altLang="en-US" smtClean="0"/>
              <a:pPr/>
              <a:t>‹#›</a:t>
            </a:fld>
            <a:endParaRPr lang="zh-CN" altLang="en-US" dirty="0"/>
          </a:p>
        </p:txBody>
      </p:sp>
    </p:spTree>
    <p:extLst>
      <p:ext uri="{BB962C8B-B14F-4D97-AF65-F5344CB8AC3E}">
        <p14:creationId xmlns:p14="http://schemas.microsoft.com/office/powerpoint/2010/main" val="2229306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数据的来源、预处理与图像标注">
    <p:spTree>
      <p:nvGrpSpPr>
        <p:cNvPr id="1" name=""/>
        <p:cNvGrpSpPr/>
        <p:nvPr/>
      </p:nvGrpSpPr>
      <p:grpSpPr>
        <a:xfrm>
          <a:off x="0" y="0"/>
          <a:ext cx="0" cy="0"/>
          <a:chOff x="0" y="0"/>
          <a:chExt cx="0" cy="0"/>
        </a:xfrm>
      </p:grpSpPr>
      <p:sp>
        <p:nvSpPr>
          <p:cNvPr id="4" name="标题 5">
            <a:extLst>
              <a:ext uri="{FF2B5EF4-FFF2-40B4-BE49-F238E27FC236}">
                <a16:creationId xmlns:a16="http://schemas.microsoft.com/office/drawing/2014/main" id="{5A2D1F37-66D2-4B63-B00B-E3D319A9A997}"/>
              </a:ext>
            </a:extLst>
          </p:cNvPr>
          <p:cNvSpPr>
            <a:spLocks noGrp="1"/>
          </p:cNvSpPr>
          <p:nvPr>
            <p:ph type="title"/>
          </p:nvPr>
        </p:nvSpPr>
        <p:spPr>
          <a:xfrm>
            <a:off x="838200" y="487045"/>
            <a:ext cx="11239500" cy="701675"/>
          </a:xfrm>
          <a:prstGeom prst="rect">
            <a:avLst/>
          </a:prstGeom>
        </p:spPr>
        <p:txBody>
          <a:bodyPr/>
          <a:lstStyle>
            <a:lvl1pPr>
              <a:defRPr sz="3200" b="1">
                <a:solidFill>
                  <a:srgbClr val="2F5597"/>
                </a:solidFill>
                <a:latin typeface="黑体" panose="02010609060101010101" pitchFamily="49" charset="-122"/>
                <a:ea typeface="黑体" panose="02010609060101010101" pitchFamily="49" charset="-122"/>
              </a:defRPr>
            </a:lvl1pPr>
          </a:lstStyle>
          <a:p>
            <a:r>
              <a:rPr lang="zh-CN" altLang="en-US" dirty="0"/>
              <a:t>单击此处编辑母版标题样式</a:t>
            </a:r>
          </a:p>
        </p:txBody>
      </p:sp>
      <p:sp>
        <p:nvSpPr>
          <p:cNvPr id="2" name="灯片编号占位符 1">
            <a:extLst>
              <a:ext uri="{FF2B5EF4-FFF2-40B4-BE49-F238E27FC236}">
                <a16:creationId xmlns:a16="http://schemas.microsoft.com/office/drawing/2014/main" id="{70D65FBC-93D9-41FB-9ADD-F6748E6CB0F1}"/>
              </a:ext>
            </a:extLst>
          </p:cNvPr>
          <p:cNvSpPr>
            <a:spLocks noGrp="1"/>
          </p:cNvSpPr>
          <p:nvPr>
            <p:ph type="sldNum" sz="quarter" idx="10"/>
          </p:nvPr>
        </p:nvSpPr>
        <p:spPr/>
        <p:txBody>
          <a:bodyPr/>
          <a:lstStyle/>
          <a:p>
            <a:fld id="{9F26C4DD-4A95-4F81-AFEF-BB17C8CA0BCE}" type="slidenum">
              <a:rPr lang="zh-CN" altLang="en-US" smtClean="0"/>
              <a:pPr/>
              <a:t>‹#›</a:t>
            </a:fld>
            <a:endParaRPr lang="zh-CN" altLang="en-US" dirty="0"/>
          </a:p>
        </p:txBody>
      </p:sp>
    </p:spTree>
    <p:extLst>
      <p:ext uri="{BB962C8B-B14F-4D97-AF65-F5344CB8AC3E}">
        <p14:creationId xmlns:p14="http://schemas.microsoft.com/office/powerpoint/2010/main" val="2876955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脑血管分割方法">
    <p:spTree>
      <p:nvGrpSpPr>
        <p:cNvPr id="1" name=""/>
        <p:cNvGrpSpPr/>
        <p:nvPr/>
      </p:nvGrpSpPr>
      <p:grpSpPr>
        <a:xfrm>
          <a:off x="0" y="0"/>
          <a:ext cx="0" cy="0"/>
          <a:chOff x="0" y="0"/>
          <a:chExt cx="0" cy="0"/>
        </a:xfrm>
      </p:grpSpPr>
      <p:sp>
        <p:nvSpPr>
          <p:cNvPr id="4" name="标题 5">
            <a:extLst>
              <a:ext uri="{FF2B5EF4-FFF2-40B4-BE49-F238E27FC236}">
                <a16:creationId xmlns:a16="http://schemas.microsoft.com/office/drawing/2014/main" id="{5A2D1F37-66D2-4B63-B00B-E3D319A9A997}"/>
              </a:ext>
            </a:extLst>
          </p:cNvPr>
          <p:cNvSpPr>
            <a:spLocks noGrp="1"/>
          </p:cNvSpPr>
          <p:nvPr>
            <p:ph type="title"/>
          </p:nvPr>
        </p:nvSpPr>
        <p:spPr>
          <a:xfrm>
            <a:off x="838200" y="487045"/>
            <a:ext cx="11239500" cy="701675"/>
          </a:xfrm>
          <a:prstGeom prst="rect">
            <a:avLst/>
          </a:prstGeom>
        </p:spPr>
        <p:txBody>
          <a:bodyPr/>
          <a:lstStyle>
            <a:lvl1pPr>
              <a:defRPr sz="3200" b="1">
                <a:solidFill>
                  <a:srgbClr val="2F5597"/>
                </a:solidFill>
                <a:latin typeface="黑体" panose="02010609060101010101" pitchFamily="49" charset="-122"/>
                <a:ea typeface="黑体" panose="02010609060101010101" pitchFamily="49" charset="-122"/>
              </a:defRPr>
            </a:lvl1pPr>
          </a:lstStyle>
          <a:p>
            <a:r>
              <a:rPr lang="zh-CN" altLang="en-US" dirty="0"/>
              <a:t>单击此处编辑母版标题样式</a:t>
            </a:r>
          </a:p>
        </p:txBody>
      </p:sp>
      <p:sp>
        <p:nvSpPr>
          <p:cNvPr id="2" name="灯片编号占位符 1">
            <a:extLst>
              <a:ext uri="{FF2B5EF4-FFF2-40B4-BE49-F238E27FC236}">
                <a16:creationId xmlns:a16="http://schemas.microsoft.com/office/drawing/2014/main" id="{CDAC1277-803A-4D42-8D16-BA425F2BC970}"/>
              </a:ext>
            </a:extLst>
          </p:cNvPr>
          <p:cNvSpPr>
            <a:spLocks noGrp="1"/>
          </p:cNvSpPr>
          <p:nvPr>
            <p:ph type="sldNum" sz="quarter" idx="10"/>
          </p:nvPr>
        </p:nvSpPr>
        <p:spPr/>
        <p:txBody>
          <a:bodyPr/>
          <a:lstStyle/>
          <a:p>
            <a:fld id="{9F26C4DD-4A95-4F81-AFEF-BB17C8CA0BCE}" type="slidenum">
              <a:rPr lang="zh-CN" altLang="en-US" smtClean="0"/>
              <a:pPr/>
              <a:t>‹#›</a:t>
            </a:fld>
            <a:endParaRPr lang="zh-CN" altLang="en-US" dirty="0"/>
          </a:p>
        </p:txBody>
      </p:sp>
    </p:spTree>
    <p:extLst>
      <p:ext uri="{BB962C8B-B14F-4D97-AF65-F5344CB8AC3E}">
        <p14:creationId xmlns:p14="http://schemas.microsoft.com/office/powerpoint/2010/main" val="524008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零样本分割">
    <p:spTree>
      <p:nvGrpSpPr>
        <p:cNvPr id="1" name=""/>
        <p:cNvGrpSpPr/>
        <p:nvPr/>
      </p:nvGrpSpPr>
      <p:grpSpPr>
        <a:xfrm>
          <a:off x="0" y="0"/>
          <a:ext cx="0" cy="0"/>
          <a:chOff x="0" y="0"/>
          <a:chExt cx="0" cy="0"/>
        </a:xfrm>
      </p:grpSpPr>
      <p:sp>
        <p:nvSpPr>
          <p:cNvPr id="4" name="标题 5">
            <a:extLst>
              <a:ext uri="{FF2B5EF4-FFF2-40B4-BE49-F238E27FC236}">
                <a16:creationId xmlns:a16="http://schemas.microsoft.com/office/drawing/2014/main" id="{5A2D1F37-66D2-4B63-B00B-E3D319A9A997}"/>
              </a:ext>
            </a:extLst>
          </p:cNvPr>
          <p:cNvSpPr>
            <a:spLocks noGrp="1"/>
          </p:cNvSpPr>
          <p:nvPr>
            <p:ph type="title"/>
          </p:nvPr>
        </p:nvSpPr>
        <p:spPr>
          <a:xfrm>
            <a:off x="838200" y="487045"/>
            <a:ext cx="11239500" cy="701675"/>
          </a:xfrm>
          <a:prstGeom prst="rect">
            <a:avLst/>
          </a:prstGeom>
        </p:spPr>
        <p:txBody>
          <a:bodyPr/>
          <a:lstStyle>
            <a:lvl1pPr>
              <a:defRPr sz="3200" b="1">
                <a:solidFill>
                  <a:srgbClr val="2F5597"/>
                </a:solidFill>
                <a:latin typeface="黑体" panose="02010609060101010101" pitchFamily="49" charset="-122"/>
                <a:ea typeface="黑体" panose="02010609060101010101" pitchFamily="49" charset="-122"/>
              </a:defRPr>
            </a:lvl1pPr>
          </a:lstStyle>
          <a:p>
            <a:r>
              <a:rPr lang="zh-CN" altLang="en-US" dirty="0"/>
              <a:t>单击此处编辑母版标题样式</a:t>
            </a:r>
          </a:p>
        </p:txBody>
      </p:sp>
      <p:sp>
        <p:nvSpPr>
          <p:cNvPr id="2" name="灯片编号占位符 1">
            <a:extLst>
              <a:ext uri="{FF2B5EF4-FFF2-40B4-BE49-F238E27FC236}">
                <a16:creationId xmlns:a16="http://schemas.microsoft.com/office/drawing/2014/main" id="{983A6583-03DE-445D-9E7F-F85FA747D75A}"/>
              </a:ext>
            </a:extLst>
          </p:cNvPr>
          <p:cNvSpPr>
            <a:spLocks noGrp="1"/>
          </p:cNvSpPr>
          <p:nvPr>
            <p:ph type="sldNum" sz="quarter" idx="10"/>
          </p:nvPr>
        </p:nvSpPr>
        <p:spPr/>
        <p:txBody>
          <a:bodyPr/>
          <a:lstStyle/>
          <a:p>
            <a:fld id="{9F26C4DD-4A95-4F81-AFEF-BB17C8CA0BCE}" type="slidenum">
              <a:rPr lang="zh-CN" altLang="en-US" smtClean="0"/>
              <a:pPr/>
              <a:t>‹#›</a:t>
            </a:fld>
            <a:endParaRPr lang="zh-CN" altLang="en-US" dirty="0"/>
          </a:p>
        </p:txBody>
      </p:sp>
    </p:spTree>
    <p:extLst>
      <p:ext uri="{BB962C8B-B14F-4D97-AF65-F5344CB8AC3E}">
        <p14:creationId xmlns:p14="http://schemas.microsoft.com/office/powerpoint/2010/main" val="2454054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全脑血管分割和分析">
    <p:spTree>
      <p:nvGrpSpPr>
        <p:cNvPr id="1" name=""/>
        <p:cNvGrpSpPr/>
        <p:nvPr/>
      </p:nvGrpSpPr>
      <p:grpSpPr>
        <a:xfrm>
          <a:off x="0" y="0"/>
          <a:ext cx="0" cy="0"/>
          <a:chOff x="0" y="0"/>
          <a:chExt cx="0" cy="0"/>
        </a:xfrm>
      </p:grpSpPr>
      <p:sp>
        <p:nvSpPr>
          <p:cNvPr id="4" name="标题 5">
            <a:extLst>
              <a:ext uri="{FF2B5EF4-FFF2-40B4-BE49-F238E27FC236}">
                <a16:creationId xmlns:a16="http://schemas.microsoft.com/office/drawing/2014/main" id="{28290DB9-E5F4-4A6C-9831-AFC769B1CF21}"/>
              </a:ext>
            </a:extLst>
          </p:cNvPr>
          <p:cNvSpPr>
            <a:spLocks noGrp="1"/>
          </p:cNvSpPr>
          <p:nvPr>
            <p:ph type="title"/>
          </p:nvPr>
        </p:nvSpPr>
        <p:spPr>
          <a:xfrm>
            <a:off x="838200" y="487045"/>
            <a:ext cx="11239500" cy="701675"/>
          </a:xfrm>
          <a:prstGeom prst="rect">
            <a:avLst/>
          </a:prstGeom>
        </p:spPr>
        <p:txBody>
          <a:bodyPr/>
          <a:lstStyle>
            <a:lvl1pPr>
              <a:defRPr sz="3200" b="1">
                <a:solidFill>
                  <a:srgbClr val="2F5597"/>
                </a:solidFill>
                <a:latin typeface="黑体" panose="02010609060101010101" pitchFamily="49" charset="-122"/>
                <a:ea typeface="黑体" panose="02010609060101010101" pitchFamily="49" charset="-122"/>
              </a:defRPr>
            </a:lvl1pPr>
          </a:lstStyle>
          <a:p>
            <a:r>
              <a:rPr lang="zh-CN" altLang="en-US" dirty="0"/>
              <a:t>单击此处编辑母版标题样式</a:t>
            </a:r>
          </a:p>
        </p:txBody>
      </p:sp>
      <p:sp>
        <p:nvSpPr>
          <p:cNvPr id="2" name="灯片编号占位符 1">
            <a:extLst>
              <a:ext uri="{FF2B5EF4-FFF2-40B4-BE49-F238E27FC236}">
                <a16:creationId xmlns:a16="http://schemas.microsoft.com/office/drawing/2014/main" id="{CD9319F2-30C8-4927-869B-9896A31995D9}"/>
              </a:ext>
            </a:extLst>
          </p:cNvPr>
          <p:cNvSpPr>
            <a:spLocks noGrp="1"/>
          </p:cNvSpPr>
          <p:nvPr>
            <p:ph type="sldNum" sz="quarter" idx="10"/>
          </p:nvPr>
        </p:nvSpPr>
        <p:spPr/>
        <p:txBody>
          <a:bodyPr/>
          <a:lstStyle/>
          <a:p>
            <a:fld id="{9F26C4DD-4A95-4F81-AFEF-BB17C8CA0BCE}" type="slidenum">
              <a:rPr lang="zh-CN" altLang="en-US" smtClean="0"/>
              <a:pPr/>
              <a:t>‹#›</a:t>
            </a:fld>
            <a:endParaRPr lang="zh-CN" altLang="en-US" dirty="0"/>
          </a:p>
        </p:txBody>
      </p:sp>
    </p:spTree>
    <p:extLst>
      <p:ext uri="{BB962C8B-B14F-4D97-AF65-F5344CB8AC3E}">
        <p14:creationId xmlns:p14="http://schemas.microsoft.com/office/powerpoint/2010/main" val="809794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总结">
    <p:spTree>
      <p:nvGrpSpPr>
        <p:cNvPr id="1" name=""/>
        <p:cNvGrpSpPr/>
        <p:nvPr/>
      </p:nvGrpSpPr>
      <p:grpSpPr>
        <a:xfrm>
          <a:off x="0" y="0"/>
          <a:ext cx="0" cy="0"/>
          <a:chOff x="0" y="0"/>
          <a:chExt cx="0" cy="0"/>
        </a:xfrm>
      </p:grpSpPr>
      <p:sp>
        <p:nvSpPr>
          <p:cNvPr id="4" name="标题 5">
            <a:extLst>
              <a:ext uri="{FF2B5EF4-FFF2-40B4-BE49-F238E27FC236}">
                <a16:creationId xmlns:a16="http://schemas.microsoft.com/office/drawing/2014/main" id="{E63B8C71-2CD9-4711-B597-611EF6E6602D}"/>
              </a:ext>
            </a:extLst>
          </p:cNvPr>
          <p:cNvSpPr>
            <a:spLocks noGrp="1"/>
          </p:cNvSpPr>
          <p:nvPr>
            <p:ph type="title"/>
          </p:nvPr>
        </p:nvSpPr>
        <p:spPr>
          <a:xfrm>
            <a:off x="838200" y="487045"/>
            <a:ext cx="11239500" cy="701675"/>
          </a:xfrm>
          <a:prstGeom prst="rect">
            <a:avLst/>
          </a:prstGeom>
        </p:spPr>
        <p:txBody>
          <a:bodyPr/>
          <a:lstStyle>
            <a:lvl1pPr>
              <a:defRPr sz="3200" b="1">
                <a:solidFill>
                  <a:srgbClr val="2F5597"/>
                </a:solidFill>
                <a:latin typeface="黑体" panose="02010609060101010101" pitchFamily="49" charset="-122"/>
                <a:ea typeface="黑体" panose="02010609060101010101" pitchFamily="49" charset="-122"/>
              </a:defRPr>
            </a:lvl1pPr>
          </a:lstStyle>
          <a:p>
            <a:r>
              <a:rPr lang="zh-CN" altLang="en-US" dirty="0"/>
              <a:t>单击此处编辑母版标题样式</a:t>
            </a:r>
          </a:p>
        </p:txBody>
      </p:sp>
      <p:sp>
        <p:nvSpPr>
          <p:cNvPr id="2" name="灯片编号占位符 1">
            <a:extLst>
              <a:ext uri="{FF2B5EF4-FFF2-40B4-BE49-F238E27FC236}">
                <a16:creationId xmlns:a16="http://schemas.microsoft.com/office/drawing/2014/main" id="{B56C1039-AA03-422E-BEF2-3FD79AB70CCE}"/>
              </a:ext>
            </a:extLst>
          </p:cNvPr>
          <p:cNvSpPr>
            <a:spLocks noGrp="1"/>
          </p:cNvSpPr>
          <p:nvPr>
            <p:ph type="sldNum" sz="quarter" idx="10"/>
          </p:nvPr>
        </p:nvSpPr>
        <p:spPr/>
        <p:txBody>
          <a:bodyPr/>
          <a:lstStyle/>
          <a:p>
            <a:fld id="{9F26C4DD-4A95-4F81-AFEF-BB17C8CA0BCE}" type="slidenum">
              <a:rPr lang="zh-CN" altLang="en-US" smtClean="0"/>
              <a:pPr/>
              <a:t>‹#›</a:t>
            </a:fld>
            <a:endParaRPr lang="zh-CN" altLang="en-US" dirty="0"/>
          </a:p>
        </p:txBody>
      </p:sp>
    </p:spTree>
    <p:extLst>
      <p:ext uri="{BB962C8B-B14F-4D97-AF65-F5344CB8AC3E}">
        <p14:creationId xmlns:p14="http://schemas.microsoft.com/office/powerpoint/2010/main" val="2881440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灯片编号占位符 6">
            <a:extLst>
              <a:ext uri="{FF2B5EF4-FFF2-40B4-BE49-F238E27FC236}">
                <a16:creationId xmlns:a16="http://schemas.microsoft.com/office/drawing/2014/main" id="{F3F51CB5-C340-429A-A9D4-2E26A182E17A}"/>
              </a:ext>
            </a:extLst>
          </p:cNvPr>
          <p:cNvSpPr>
            <a:spLocks noGrp="1"/>
          </p:cNvSpPr>
          <p:nvPr>
            <p:ph type="sldNum" sz="quarter" idx="4"/>
          </p:nvPr>
        </p:nvSpPr>
        <p:spPr>
          <a:xfrm>
            <a:off x="11763678" y="6519446"/>
            <a:ext cx="428322" cy="338554"/>
          </a:xfrm>
          <a:prstGeom prst="rect">
            <a:avLst/>
          </a:prstGeom>
        </p:spPr>
        <p:txBody>
          <a:bodyPr vert="horz" wrap="none" lIns="91440" tIns="45720" rIns="91440" bIns="45720" rtlCol="0" anchor="ctr">
            <a:spAutoFit/>
          </a:bodyPr>
          <a:lstStyle>
            <a:lvl1pPr algn="r">
              <a:defRPr sz="1600">
                <a:solidFill>
                  <a:schemeClr val="tx1">
                    <a:tint val="75000"/>
                  </a:schemeClr>
                </a:solidFill>
                <a:latin typeface="黑体" panose="02010609060101010101" pitchFamily="49" charset="-122"/>
                <a:ea typeface="黑体" panose="02010609060101010101" pitchFamily="49" charset="-122"/>
              </a:defRPr>
            </a:lvl1pPr>
          </a:lstStyle>
          <a:p>
            <a:fld id="{9F26C4DD-4A95-4F81-AFEF-BB17C8CA0BCE}" type="slidenum">
              <a:rPr lang="zh-CN" altLang="en-US" smtClean="0"/>
              <a:pPr/>
              <a:t>‹#›</a:t>
            </a:fld>
            <a:endParaRPr lang="zh-CN" altLang="en-US" dirty="0"/>
          </a:p>
        </p:txBody>
      </p:sp>
    </p:spTree>
    <p:extLst>
      <p:ext uri="{BB962C8B-B14F-4D97-AF65-F5344CB8AC3E}">
        <p14:creationId xmlns:p14="http://schemas.microsoft.com/office/powerpoint/2010/main" val="4575675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3" r:id="rId4"/>
    <p:sldLayoutId id="2147483660" r:id="rId5"/>
    <p:sldLayoutId id="2147483664" r:id="rId6"/>
    <p:sldLayoutId id="2147483661" r:id="rId7"/>
    <p:sldLayoutId id="2147483662" r:id="rId8"/>
  </p:sldLayoutIdLst>
  <p:hf hdr="0" ftr="0" dt="0"/>
  <p:txStyles>
    <p:titleStyle>
      <a:lvl1pPr algn="l" defTabSz="914400" rtl="0" eaLnBrk="1" latinLnBrk="0" hangingPunct="1">
        <a:lnSpc>
          <a:spcPct val="90000"/>
        </a:lnSpc>
        <a:spcBef>
          <a:spcPct val="0"/>
        </a:spcBef>
        <a:buNone/>
        <a:defRPr sz="3600" kern="1200" baseline="0">
          <a:solidFill>
            <a:srgbClr val="7F6000"/>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ags" Target="../tags/tag10.xml"/><Relationship Id="rId5" Type="http://schemas.openxmlformats.org/officeDocument/2006/relationships/image" Target="../media/image7.jpe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tags" Target="../tags/tag1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3.xml"/><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5.xml"/><Relationship Id="rId5" Type="http://schemas.openxmlformats.org/officeDocument/2006/relationships/image" Target="../media/image4.jp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CA2EA2-663D-4EBA-8BCB-10DAB0EBEBAB}"/>
              </a:ext>
            </a:extLst>
          </p:cNvPr>
          <p:cNvSpPr>
            <a:spLocks noGrp="1"/>
          </p:cNvSpPr>
          <p:nvPr>
            <p:ph type="ctrTitle" idx="4294967295"/>
          </p:nvPr>
        </p:nvSpPr>
        <p:spPr>
          <a:xfrm>
            <a:off x="106326" y="1776267"/>
            <a:ext cx="11979349" cy="1147298"/>
          </a:xfrm>
          <a:prstGeom prst="rect">
            <a:avLst/>
          </a:prstGeom>
        </p:spPr>
        <p:txBody>
          <a:bodyPr>
            <a:normAutofit/>
          </a:bodyPr>
          <a:lstStyle/>
          <a:p>
            <a:pPr algn="ctr">
              <a:lnSpc>
                <a:spcPct val="150000"/>
              </a:lnSpc>
            </a:pPr>
            <a:r>
              <a:rPr lang="zh-CN" altLang="en-US" sz="4000" b="1" dirty="0">
                <a:solidFill>
                  <a:srgbClr val="2C3E50"/>
                </a:solidFill>
                <a:latin typeface="黑体" panose="02010609060101010101" pitchFamily="49" charset="-122"/>
                <a:ea typeface="黑体" panose="02010609060101010101" pitchFamily="49" charset="-122"/>
              </a:rPr>
              <a:t>丝之歌观光之旅插件立项书</a:t>
            </a:r>
          </a:p>
        </p:txBody>
      </p:sp>
      <p:sp>
        <p:nvSpPr>
          <p:cNvPr id="13" name="标题 1">
            <a:extLst>
              <a:ext uri="{FF2B5EF4-FFF2-40B4-BE49-F238E27FC236}">
                <a16:creationId xmlns:a16="http://schemas.microsoft.com/office/drawing/2014/main" id="{A03BC6B1-05CA-481F-A363-08EBEE64FB30}"/>
              </a:ext>
            </a:extLst>
          </p:cNvPr>
          <p:cNvSpPr txBox="1">
            <a:spLocks/>
          </p:cNvSpPr>
          <p:nvPr/>
        </p:nvSpPr>
        <p:spPr>
          <a:xfrm>
            <a:off x="106326" y="3479708"/>
            <a:ext cx="11979349" cy="1147298"/>
          </a:xfrm>
          <a:prstGeom prst="rect">
            <a:avLst/>
          </a:prstGeom>
        </p:spPr>
        <p:txBody>
          <a:bodyPr>
            <a:normAutofit/>
          </a:bodyPr>
          <a:lstStyle>
            <a:lvl1pPr algn="l" defTabSz="914400" rtl="0" eaLnBrk="1" latinLnBrk="0" hangingPunct="1">
              <a:lnSpc>
                <a:spcPct val="90000"/>
              </a:lnSpc>
              <a:spcBef>
                <a:spcPct val="0"/>
              </a:spcBef>
              <a:buNone/>
              <a:defRPr sz="3600" kern="1200" baseline="0">
                <a:solidFill>
                  <a:srgbClr val="7F6000"/>
                </a:solidFill>
                <a:latin typeface="+mj-lt"/>
                <a:ea typeface="+mj-ea"/>
                <a:cs typeface="+mj-cs"/>
              </a:defRPr>
            </a:lvl1pPr>
          </a:lstStyle>
          <a:p>
            <a:pPr algn="ctr">
              <a:lnSpc>
                <a:spcPct val="150000"/>
              </a:lnSpc>
            </a:pPr>
            <a:r>
              <a:rPr lang="zh-CN" altLang="en-US" sz="2800" b="1" dirty="0">
                <a:solidFill>
                  <a:schemeClr val="tx1"/>
                </a:solidFill>
                <a:latin typeface="黑体" panose="02010609060101010101" pitchFamily="49" charset="-122"/>
                <a:ea typeface="黑体" panose="02010609060101010101" pitchFamily="49" charset="-122"/>
              </a:rPr>
              <a:t>汇报人：陈冠斌</a:t>
            </a:r>
          </a:p>
        </p:txBody>
      </p:sp>
    </p:spTree>
    <p:extLst>
      <p:ext uri="{BB962C8B-B14F-4D97-AF65-F5344CB8AC3E}">
        <p14:creationId xmlns:p14="http://schemas.microsoft.com/office/powerpoint/2010/main" val="1316983054"/>
      </p:ext>
    </p:extLst>
  </p:cSld>
  <p:clrMapOvr>
    <a:masterClrMapping/>
  </p:clrMapOvr>
  <mc:AlternateContent xmlns:mc="http://schemas.openxmlformats.org/markup-compatibility/2006" xmlns:p14="http://schemas.microsoft.com/office/powerpoint/2010/main">
    <mc:Choice Requires="p14">
      <p:transition spd="slow" p14:dur="2000" advTm="3664"/>
    </mc:Choice>
    <mc:Fallback xmlns="">
      <p:transition spd="slow" advTm="366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a:extLst>
              <a:ext uri="{FF2B5EF4-FFF2-40B4-BE49-F238E27FC236}">
                <a16:creationId xmlns:a16="http://schemas.microsoft.com/office/drawing/2014/main" id="{61424C1C-A36D-479E-A72F-4E6F25F62961}"/>
              </a:ext>
            </a:extLst>
          </p:cNvPr>
          <p:cNvSpPr>
            <a:spLocks noGrp="1"/>
          </p:cNvSpPr>
          <p:nvPr>
            <p:ph idx="4294967295"/>
          </p:nvPr>
        </p:nvSpPr>
        <p:spPr>
          <a:xfrm>
            <a:off x="0" y="0"/>
            <a:ext cx="12192000" cy="6858000"/>
          </a:xfrm>
          <a:prstGeom prst="rect">
            <a:avLst/>
          </a:prstGeom>
        </p:spPr>
        <p:txBody>
          <a:bodyPr anchor="ctr" anchorCtr="0"/>
          <a:lstStyle/>
          <a:p>
            <a:pPr marL="0" indent="0" algn="ctr">
              <a:buNone/>
            </a:pPr>
            <a:r>
              <a:rPr lang="zh-CN" altLang="en-US" sz="36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rPr>
              <a:t>谢谢大家</a:t>
            </a:r>
            <a:endParaRPr lang="en-US" altLang="zh-CN" sz="3600" b="1" dirty="0">
              <a:solidFill>
                <a:schemeClr val="accent1">
                  <a:lumMod val="75000"/>
                </a:schemeClr>
              </a:solidFill>
              <a:latin typeface="Times New Roman" panose="02020603050405020304" pitchFamily="18" charset="0"/>
              <a:ea typeface="黑体" panose="02010609060101010101" pitchFamily="49" charset="-122"/>
              <a:cs typeface="Times New Roman" panose="02020603050405020304" pitchFamily="18" charset="0"/>
            </a:endParaRPr>
          </a:p>
          <a:p>
            <a:pPr marL="0" indent="0" algn="ctr">
              <a:buNone/>
            </a:pPr>
            <a:r>
              <a:rPr lang="en-US" altLang="zh-CN" sz="3600" b="1" dirty="0">
                <a:solidFill>
                  <a:schemeClr val="accent1">
                    <a:lumMod val="75000"/>
                  </a:schemeClr>
                </a:solidFill>
                <a:latin typeface="Arial" panose="020B0604020202020204" pitchFamily="34" charset="0"/>
                <a:ea typeface="黑体" panose="02010609060101010101" pitchFamily="49" charset="-122"/>
                <a:cs typeface="Arial" panose="020B0604020202020204" pitchFamily="34" charset="0"/>
              </a:rPr>
              <a:t>Q &amp; A</a:t>
            </a:r>
          </a:p>
        </p:txBody>
      </p:sp>
      <p:sp>
        <p:nvSpPr>
          <p:cNvPr id="10" name="标题 9">
            <a:extLst>
              <a:ext uri="{FF2B5EF4-FFF2-40B4-BE49-F238E27FC236}">
                <a16:creationId xmlns:a16="http://schemas.microsoft.com/office/drawing/2014/main" id="{5267ED91-38B1-4406-87CD-000D0115D621}"/>
              </a:ext>
            </a:extLst>
          </p:cNvPr>
          <p:cNvSpPr>
            <a:spLocks noGrp="1"/>
          </p:cNvSpPr>
          <p:nvPr>
            <p:ph type="title" idx="4294967295"/>
          </p:nvPr>
        </p:nvSpPr>
        <p:spPr>
          <a:xfrm>
            <a:off x="838200" y="430823"/>
            <a:ext cx="10515600" cy="723536"/>
          </a:xfrm>
          <a:prstGeom prst="rect">
            <a:avLst/>
          </a:prstGeom>
        </p:spPr>
        <p:txBody>
          <a:bodyPr/>
          <a:lstStyle/>
          <a:p>
            <a:endParaRPr lang="zh-CN" altLang="en-US"/>
          </a:p>
        </p:txBody>
      </p:sp>
    </p:spTree>
    <p:extLst>
      <p:ext uri="{BB962C8B-B14F-4D97-AF65-F5344CB8AC3E}">
        <p14:creationId xmlns:p14="http://schemas.microsoft.com/office/powerpoint/2010/main" val="37253507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43A9AB4-9825-489B-94E7-638F14AC9970}"/>
              </a:ext>
            </a:extLst>
          </p:cNvPr>
          <p:cNvSpPr>
            <a:spLocks noGrp="1"/>
          </p:cNvSpPr>
          <p:nvPr>
            <p:ph type="title"/>
          </p:nvPr>
        </p:nvSpPr>
        <p:spPr/>
        <p:txBody>
          <a:bodyPr/>
          <a:lstStyle/>
          <a:p>
            <a:r>
              <a:rPr lang="zh-CN" altLang="en-US" dirty="0">
                <a:solidFill>
                  <a:srgbClr val="2C3E50"/>
                </a:solidFill>
              </a:rPr>
              <a:t>游戏主打</a:t>
            </a:r>
          </a:p>
        </p:txBody>
      </p:sp>
      <p:sp>
        <p:nvSpPr>
          <p:cNvPr id="2" name="灯片编号占位符 1">
            <a:extLst>
              <a:ext uri="{FF2B5EF4-FFF2-40B4-BE49-F238E27FC236}">
                <a16:creationId xmlns:a16="http://schemas.microsoft.com/office/drawing/2014/main" id="{9BF66FD8-5A42-4EFD-8EC2-61BBB94109E8}"/>
              </a:ext>
            </a:extLst>
          </p:cNvPr>
          <p:cNvSpPr>
            <a:spLocks noGrp="1"/>
          </p:cNvSpPr>
          <p:nvPr>
            <p:ph type="sldNum" sz="quarter" idx="10"/>
          </p:nvPr>
        </p:nvSpPr>
        <p:spPr/>
        <p:txBody>
          <a:bodyPr/>
          <a:lstStyle/>
          <a:p>
            <a:fld id="{9F26C4DD-4A95-4F81-AFEF-BB17C8CA0BCE}" type="slidenum">
              <a:rPr lang="zh-CN" altLang="en-US" smtClean="0"/>
              <a:pPr/>
              <a:t>11</a:t>
            </a:fld>
            <a:endParaRPr lang="zh-CN" altLang="en-US" dirty="0"/>
          </a:p>
        </p:txBody>
      </p:sp>
      <p:grpSp>
        <p:nvGrpSpPr>
          <p:cNvPr id="3" name="组合 2">
            <a:extLst>
              <a:ext uri="{FF2B5EF4-FFF2-40B4-BE49-F238E27FC236}">
                <a16:creationId xmlns:a16="http://schemas.microsoft.com/office/drawing/2014/main" id="{1DC3212F-EBE8-4E4E-8414-A95CA263116E}"/>
              </a:ext>
            </a:extLst>
          </p:cNvPr>
          <p:cNvGrpSpPr/>
          <p:nvPr/>
        </p:nvGrpSpPr>
        <p:grpSpPr>
          <a:xfrm>
            <a:off x="2374900" y="2125345"/>
            <a:ext cx="7442200" cy="2885349"/>
            <a:chOff x="431800" y="2125345"/>
            <a:chExt cx="7442200" cy="2885349"/>
          </a:xfrm>
        </p:grpSpPr>
        <p:sp>
          <p:nvSpPr>
            <p:cNvPr id="11" name="矩形: 圆角 10">
              <a:extLst>
                <a:ext uri="{FF2B5EF4-FFF2-40B4-BE49-F238E27FC236}">
                  <a16:creationId xmlns:a16="http://schemas.microsoft.com/office/drawing/2014/main" id="{9565F0CC-9125-4ED8-B9C1-697EC0BB8E9D}"/>
                </a:ext>
              </a:extLst>
            </p:cNvPr>
            <p:cNvSpPr/>
            <p:nvPr/>
          </p:nvSpPr>
          <p:spPr>
            <a:xfrm>
              <a:off x="3333327" y="2125345"/>
              <a:ext cx="1639146" cy="555262"/>
            </a:xfrm>
            <a:prstGeom prst="roundRect">
              <a:avLst/>
            </a:prstGeom>
            <a:solidFill>
              <a:srgbClr val="FBE5D6"/>
            </a:solidFill>
            <a:ln>
              <a:solidFill>
                <a:srgbClr val="FF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2400" b="1" dirty="0">
                  <a:solidFill>
                    <a:schemeClr val="tx1"/>
                  </a:solidFill>
                  <a:latin typeface="黑体" panose="02010609060101010101" pitchFamily="49" charset="-122"/>
                  <a:ea typeface="黑体" panose="02010609060101010101" pitchFamily="49" charset="-122"/>
                </a:rPr>
                <a:t>免费游玩</a:t>
              </a:r>
              <a:endParaRPr lang="en-US" altLang="zh-CN" sz="2000" b="1" dirty="0">
                <a:solidFill>
                  <a:schemeClr val="tx1"/>
                </a:solidFill>
                <a:latin typeface="Arial" panose="020B0604020202020204" pitchFamily="34" charset="0"/>
                <a:ea typeface="黑体" panose="02010609060101010101" pitchFamily="49" charset="-122"/>
                <a:cs typeface="Arial" panose="020B0604020202020204" pitchFamily="34" charset="0"/>
              </a:endParaRPr>
            </a:p>
          </p:txBody>
        </p:sp>
        <p:sp>
          <p:nvSpPr>
            <p:cNvPr id="12" name="矩形: 圆角 11">
              <a:extLst>
                <a:ext uri="{FF2B5EF4-FFF2-40B4-BE49-F238E27FC236}">
                  <a16:creationId xmlns:a16="http://schemas.microsoft.com/office/drawing/2014/main" id="{728AAA3F-EE3A-452C-ACFF-8710D1FB4E61}"/>
                </a:ext>
              </a:extLst>
            </p:cNvPr>
            <p:cNvSpPr/>
            <p:nvPr/>
          </p:nvSpPr>
          <p:spPr>
            <a:xfrm>
              <a:off x="1152525" y="3267982"/>
              <a:ext cx="6000750" cy="555262"/>
            </a:xfrm>
            <a:prstGeom prst="roundRect">
              <a:avLst/>
            </a:prstGeom>
            <a:solidFill>
              <a:srgbClr val="FBE5D6"/>
            </a:solidFill>
            <a:ln>
              <a:solidFill>
                <a:srgbClr val="FF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2000" b="1" dirty="0">
                  <a:solidFill>
                    <a:schemeClr val="tx1"/>
                  </a:solidFill>
                  <a:latin typeface="Arial" panose="020B0604020202020204" pitchFamily="34" charset="0"/>
                  <a:ea typeface="黑体" panose="02010609060101010101" pitchFamily="49" charset="-122"/>
                  <a:cs typeface="Arial" panose="020B0604020202020204" pitchFamily="34" charset="0"/>
                </a:rPr>
                <a:t>GitHub</a:t>
              </a:r>
              <a:r>
                <a:rPr lang="zh-CN" altLang="en-US" sz="2000" b="1" dirty="0">
                  <a:solidFill>
                    <a:schemeClr val="tx1"/>
                  </a:solidFill>
                  <a:latin typeface="Arial" panose="020B0604020202020204" pitchFamily="34" charset="0"/>
                  <a:ea typeface="黑体" panose="02010609060101010101" pitchFamily="49" charset="-122"/>
                  <a:cs typeface="Arial" panose="020B0604020202020204" pitchFamily="34" charset="0"/>
                </a:rPr>
                <a:t>代码全部开源，便于不受限制的修改和重用</a:t>
              </a:r>
              <a:endParaRPr lang="en-US" altLang="zh-CN" sz="2000" b="1" dirty="0">
                <a:solidFill>
                  <a:schemeClr val="tx1"/>
                </a:solidFill>
                <a:latin typeface="Arial" panose="020B0604020202020204" pitchFamily="34" charset="0"/>
                <a:ea typeface="黑体" panose="02010609060101010101" pitchFamily="49" charset="-122"/>
                <a:cs typeface="Arial" panose="020B0604020202020204" pitchFamily="34" charset="0"/>
              </a:endParaRPr>
            </a:p>
          </p:txBody>
        </p:sp>
        <p:sp>
          <p:nvSpPr>
            <p:cNvPr id="6" name="矩形: 圆角 5">
              <a:extLst>
                <a:ext uri="{FF2B5EF4-FFF2-40B4-BE49-F238E27FC236}">
                  <a16:creationId xmlns:a16="http://schemas.microsoft.com/office/drawing/2014/main" id="{C70B3231-0C2E-4AB1-B8FD-E24755C5827A}"/>
                </a:ext>
              </a:extLst>
            </p:cNvPr>
            <p:cNvSpPr/>
            <p:nvPr/>
          </p:nvSpPr>
          <p:spPr>
            <a:xfrm>
              <a:off x="431800" y="4455432"/>
              <a:ext cx="7442200" cy="555262"/>
            </a:xfrm>
            <a:prstGeom prst="roundRect">
              <a:avLst/>
            </a:prstGeom>
            <a:solidFill>
              <a:srgbClr val="FBE5D6"/>
            </a:solidFill>
            <a:ln>
              <a:solidFill>
                <a:srgbClr val="FF99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zh-CN" altLang="en-US" sz="2000" b="1" dirty="0">
                  <a:solidFill>
                    <a:schemeClr val="tx1"/>
                  </a:solidFill>
                  <a:latin typeface="Arial" panose="020B0604020202020204" pitchFamily="34" charset="0"/>
                  <a:ea typeface="黑体" panose="02010609060101010101" pitchFamily="49" charset="-122"/>
                  <a:cs typeface="Arial" panose="020B0604020202020204" pitchFamily="34" charset="0"/>
                </a:rPr>
                <a:t>有什么想法，可以提，主打一个听劝，可以比较快地迭代新版本</a:t>
              </a:r>
              <a:endParaRPr lang="en-US" altLang="zh-CN" sz="2000" b="1" dirty="0">
                <a:solidFill>
                  <a:schemeClr val="tx1"/>
                </a:solidFill>
                <a:latin typeface="Arial" panose="020B0604020202020204" pitchFamily="34" charset="0"/>
                <a:ea typeface="黑体" panose="02010609060101010101" pitchFamily="49" charset="-122"/>
                <a:cs typeface="Arial" panose="020B0604020202020204" pitchFamily="34" charset="0"/>
              </a:endParaRPr>
            </a:p>
          </p:txBody>
        </p:sp>
      </p:grpSp>
    </p:spTree>
    <p:custDataLst>
      <p:tags r:id="rId1"/>
    </p:custDataLst>
    <p:extLst>
      <p:ext uri="{BB962C8B-B14F-4D97-AF65-F5344CB8AC3E}">
        <p14:creationId xmlns:p14="http://schemas.microsoft.com/office/powerpoint/2010/main" val="138241307"/>
      </p:ext>
    </p:extLst>
  </p:cSld>
  <p:clrMapOvr>
    <a:masterClrMapping/>
  </p:clrMapOvr>
  <mc:AlternateContent xmlns:mc="http://schemas.openxmlformats.org/markup-compatibility/2006" xmlns:p14="http://schemas.microsoft.com/office/powerpoint/2010/main">
    <mc:Choice Requires="p14">
      <p:transition spd="slow" p14:dur="2000" advTm="109"/>
    </mc:Choice>
    <mc:Fallback xmlns="">
      <p:transition spd="slow" advTm="109"/>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43A9AB4-9825-489B-94E7-638F14AC9970}"/>
              </a:ext>
            </a:extLst>
          </p:cNvPr>
          <p:cNvSpPr>
            <a:spLocks noGrp="1"/>
          </p:cNvSpPr>
          <p:nvPr>
            <p:ph type="title"/>
          </p:nvPr>
        </p:nvSpPr>
        <p:spPr/>
        <p:txBody>
          <a:bodyPr/>
          <a:lstStyle/>
          <a:p>
            <a:r>
              <a:rPr lang="zh-CN" altLang="en-US" dirty="0">
                <a:solidFill>
                  <a:srgbClr val="2C3E50"/>
                </a:solidFill>
              </a:rPr>
              <a:t>花费预估</a:t>
            </a:r>
          </a:p>
        </p:txBody>
      </p:sp>
      <p:sp>
        <p:nvSpPr>
          <p:cNvPr id="2" name="灯片编号占位符 1">
            <a:extLst>
              <a:ext uri="{FF2B5EF4-FFF2-40B4-BE49-F238E27FC236}">
                <a16:creationId xmlns:a16="http://schemas.microsoft.com/office/drawing/2014/main" id="{9BF66FD8-5A42-4EFD-8EC2-61BBB94109E8}"/>
              </a:ext>
            </a:extLst>
          </p:cNvPr>
          <p:cNvSpPr>
            <a:spLocks noGrp="1"/>
          </p:cNvSpPr>
          <p:nvPr>
            <p:ph type="sldNum" sz="quarter" idx="10"/>
          </p:nvPr>
        </p:nvSpPr>
        <p:spPr/>
        <p:txBody>
          <a:bodyPr/>
          <a:lstStyle/>
          <a:p>
            <a:fld id="{9F26C4DD-4A95-4F81-AFEF-BB17C8CA0BCE}" type="slidenum">
              <a:rPr lang="zh-CN" altLang="en-US" smtClean="0"/>
              <a:pPr/>
              <a:t>12</a:t>
            </a:fld>
            <a:endParaRPr lang="zh-CN" altLang="en-US" dirty="0"/>
          </a:p>
        </p:txBody>
      </p:sp>
      <p:pic>
        <p:nvPicPr>
          <p:cNvPr id="9" name="图片 8">
            <a:extLst>
              <a:ext uri="{FF2B5EF4-FFF2-40B4-BE49-F238E27FC236}">
                <a16:creationId xmlns:a16="http://schemas.microsoft.com/office/drawing/2014/main" id="{53C34CB5-14D4-4C13-ACBC-AE7B817044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04705" y="3994150"/>
            <a:ext cx="2472490" cy="2472490"/>
          </a:xfrm>
          <a:prstGeom prst="rect">
            <a:avLst/>
          </a:prstGeom>
        </p:spPr>
      </p:pic>
      <p:pic>
        <p:nvPicPr>
          <p:cNvPr id="1026" name="Picture 2">
            <a:extLst>
              <a:ext uri="{FF2B5EF4-FFF2-40B4-BE49-F238E27FC236}">
                <a16:creationId xmlns:a16="http://schemas.microsoft.com/office/drawing/2014/main" id="{D2D9D64B-4E14-4355-AA44-BA248A1013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04705" y="956509"/>
            <a:ext cx="2472491" cy="247249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表格 11">
            <a:extLst>
              <a:ext uri="{FF2B5EF4-FFF2-40B4-BE49-F238E27FC236}">
                <a16:creationId xmlns:a16="http://schemas.microsoft.com/office/drawing/2014/main" id="{6A35DD0F-ED9A-4D2A-B743-87191CE95A7F}"/>
              </a:ext>
            </a:extLst>
          </p:cNvPr>
          <p:cNvGraphicFramePr>
            <a:graphicFrameLocks noGrp="1"/>
          </p:cNvGraphicFramePr>
          <p:nvPr>
            <p:extLst>
              <p:ext uri="{D42A27DB-BD31-4B8C-83A1-F6EECF244321}">
                <p14:modId xmlns:p14="http://schemas.microsoft.com/office/powerpoint/2010/main" val="573560346"/>
              </p:ext>
            </p:extLst>
          </p:nvPr>
        </p:nvGraphicFramePr>
        <p:xfrm>
          <a:off x="457200" y="2295328"/>
          <a:ext cx="8274050" cy="2267345"/>
        </p:xfrm>
        <a:graphic>
          <a:graphicData uri="http://schemas.openxmlformats.org/drawingml/2006/table">
            <a:tbl>
              <a:tblPr/>
              <a:tblGrid>
                <a:gridCol w="1917700">
                  <a:extLst>
                    <a:ext uri="{9D8B030D-6E8A-4147-A177-3AD203B41FA5}">
                      <a16:colId xmlns:a16="http://schemas.microsoft.com/office/drawing/2014/main" val="3440434865"/>
                    </a:ext>
                  </a:extLst>
                </a:gridCol>
                <a:gridCol w="4605866">
                  <a:extLst>
                    <a:ext uri="{9D8B030D-6E8A-4147-A177-3AD203B41FA5}">
                      <a16:colId xmlns:a16="http://schemas.microsoft.com/office/drawing/2014/main" val="1993973340"/>
                    </a:ext>
                  </a:extLst>
                </a:gridCol>
                <a:gridCol w="1750484">
                  <a:extLst>
                    <a:ext uri="{9D8B030D-6E8A-4147-A177-3AD203B41FA5}">
                      <a16:colId xmlns:a16="http://schemas.microsoft.com/office/drawing/2014/main" val="646975003"/>
                    </a:ext>
                  </a:extLst>
                </a:gridCol>
              </a:tblGrid>
              <a:tr h="453469">
                <a:tc>
                  <a:txBody>
                    <a:bodyPr/>
                    <a:lstStyle/>
                    <a:p>
                      <a:pPr rtl="0"/>
                      <a:r>
                        <a:rPr lang="zh-CN" altLang="en-US" b="0" baseline="0">
                          <a:solidFill>
                            <a:srgbClr val="1B1C1D"/>
                          </a:solidFill>
                          <a:effectLst/>
                          <a:latin typeface="Arial" panose="020B0604020202020204" pitchFamily="34" charset="0"/>
                          <a:ea typeface="黑体" panose="02010609060101010101" pitchFamily="49" charset="-122"/>
                        </a:rPr>
                        <a:t>项目</a:t>
                      </a: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rtl="0"/>
                      <a:r>
                        <a:rPr lang="zh-CN" altLang="en-US" b="0" baseline="0" dirty="0">
                          <a:solidFill>
                            <a:srgbClr val="1B1C1D"/>
                          </a:solidFill>
                          <a:effectLst/>
                          <a:latin typeface="Arial" panose="020B0604020202020204" pitchFamily="34" charset="0"/>
                          <a:ea typeface="黑体" panose="02010609060101010101" pitchFamily="49" charset="-122"/>
                        </a:rPr>
                        <a:t>描述</a:t>
                      </a: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rtl="0"/>
                      <a:r>
                        <a:rPr lang="zh-CN" altLang="en-US" b="0" baseline="0" dirty="0">
                          <a:solidFill>
                            <a:srgbClr val="1B1C1D"/>
                          </a:solidFill>
                          <a:effectLst/>
                          <a:latin typeface="Arial" panose="020B0604020202020204" pitchFamily="34" charset="0"/>
                          <a:ea typeface="黑体" panose="02010609060101010101" pitchFamily="49" charset="-122"/>
                        </a:rPr>
                        <a:t>金额</a:t>
                      </a:r>
                      <a:r>
                        <a:rPr lang="en-US" altLang="zh-CN" b="0" baseline="0" dirty="0">
                          <a:solidFill>
                            <a:srgbClr val="1B1C1D"/>
                          </a:solidFill>
                          <a:effectLst/>
                          <a:latin typeface="Arial" panose="020B0604020202020204" pitchFamily="34" charset="0"/>
                          <a:ea typeface="黑体" panose="02010609060101010101" pitchFamily="49" charset="-122"/>
                        </a:rPr>
                        <a:t>/</a:t>
                      </a:r>
                      <a:r>
                        <a:rPr lang="zh-CN" altLang="en-US" b="0" baseline="0" dirty="0">
                          <a:solidFill>
                            <a:srgbClr val="1B1C1D"/>
                          </a:solidFill>
                          <a:effectLst/>
                          <a:latin typeface="Arial" panose="020B0604020202020204" pitchFamily="34" charset="0"/>
                          <a:ea typeface="黑体" panose="02010609060101010101" pitchFamily="49" charset="-122"/>
                        </a:rPr>
                        <a:t>时间</a:t>
                      </a: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969572358"/>
                  </a:ext>
                </a:extLst>
              </a:tr>
              <a:tr h="453469">
                <a:tc>
                  <a:txBody>
                    <a:bodyPr/>
                    <a:lstStyle/>
                    <a:p>
                      <a:pPr rtl="0"/>
                      <a:r>
                        <a:rPr lang="zh-CN" altLang="en-US" b="0" baseline="0" dirty="0">
                          <a:solidFill>
                            <a:srgbClr val="1B1C1D"/>
                          </a:solidFill>
                          <a:effectLst/>
                          <a:latin typeface="Arial" panose="020B0604020202020204" pitchFamily="34" charset="0"/>
                          <a:ea typeface="黑体" panose="02010609060101010101" pitchFamily="49" charset="-122"/>
                        </a:rPr>
                        <a:t>时间</a:t>
                      </a: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rtl="0"/>
                      <a:r>
                        <a:rPr lang="en-US" altLang="zh-CN" b="0" baseline="0" dirty="0">
                          <a:solidFill>
                            <a:srgbClr val="1B1C1D"/>
                          </a:solidFill>
                          <a:effectLst/>
                          <a:latin typeface="Arial" panose="020B0604020202020204" pitchFamily="34" charset="0"/>
                          <a:ea typeface="黑体" panose="02010609060101010101" pitchFamily="49" charset="-122"/>
                        </a:rPr>
                        <a:t>7 Days</a:t>
                      </a:r>
                      <a:endParaRPr lang="zh-CN" altLang="en-US" b="0" baseline="0" dirty="0">
                        <a:solidFill>
                          <a:srgbClr val="1B1C1D"/>
                        </a:solidFill>
                        <a:effectLst/>
                        <a:latin typeface="Arial" panose="020B0604020202020204" pitchFamily="34" charset="0"/>
                        <a:ea typeface="黑体" panose="02010609060101010101" pitchFamily="49" charset="-122"/>
                      </a:endParaRP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rtl="0"/>
                      <a:r>
                        <a:rPr lang="en-US" altLang="zh-CN" b="0" baseline="0" dirty="0">
                          <a:solidFill>
                            <a:srgbClr val="1B1C1D"/>
                          </a:solidFill>
                          <a:effectLst/>
                          <a:latin typeface="Arial" panose="020B0604020202020204" pitchFamily="34" charset="0"/>
                          <a:ea typeface="黑体" panose="02010609060101010101" pitchFamily="49" charset="-122"/>
                        </a:rPr>
                        <a:t>40-50</a:t>
                      </a:r>
                      <a:r>
                        <a:rPr lang="zh-CN" altLang="en-US" b="0" baseline="0" dirty="0">
                          <a:solidFill>
                            <a:srgbClr val="1B1C1D"/>
                          </a:solidFill>
                          <a:effectLst/>
                          <a:latin typeface="Arial" panose="020B0604020202020204" pitchFamily="34" charset="0"/>
                          <a:ea typeface="黑体" panose="02010609060101010101" pitchFamily="49" charset="-122"/>
                        </a:rPr>
                        <a:t>小时</a:t>
                      </a:r>
                      <a:endParaRPr lang="en-US" altLang="zh-CN" b="0" baseline="0" dirty="0">
                        <a:solidFill>
                          <a:srgbClr val="1B1C1D"/>
                        </a:solidFill>
                        <a:effectLst/>
                        <a:latin typeface="Arial" panose="020B0604020202020204" pitchFamily="34" charset="0"/>
                        <a:ea typeface="黑体" panose="02010609060101010101" pitchFamily="49" charset="-122"/>
                      </a:endParaRP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740561169"/>
                  </a:ext>
                </a:extLst>
              </a:tr>
              <a:tr h="453469">
                <a:tc>
                  <a:txBody>
                    <a:bodyPr/>
                    <a:lstStyle/>
                    <a:p>
                      <a:pPr rtl="0"/>
                      <a:r>
                        <a:rPr lang="zh-CN" altLang="en-US" b="0" baseline="0">
                          <a:solidFill>
                            <a:srgbClr val="1B1C1D"/>
                          </a:solidFill>
                          <a:effectLst/>
                          <a:latin typeface="Arial" panose="020B0604020202020204" pitchFamily="34" charset="0"/>
                          <a:ea typeface="黑体" panose="02010609060101010101" pitchFamily="49" charset="-122"/>
                        </a:rPr>
                        <a:t>金钱</a:t>
                      </a: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rtl="0"/>
                      <a:endParaRPr lang="zh-CN" altLang="en-US" b="0" baseline="0">
                        <a:solidFill>
                          <a:srgbClr val="1B1C1D"/>
                        </a:solidFill>
                        <a:effectLst/>
                        <a:latin typeface="Arial" panose="020B0604020202020204" pitchFamily="34" charset="0"/>
                        <a:ea typeface="黑体" panose="02010609060101010101" pitchFamily="49" charset="-122"/>
                      </a:endParaRP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rtl="0"/>
                      <a:endParaRPr lang="zh-CN" altLang="en-US" b="0" baseline="0" dirty="0">
                        <a:solidFill>
                          <a:srgbClr val="1B1C1D"/>
                        </a:solidFill>
                        <a:effectLst/>
                        <a:latin typeface="Arial" panose="020B0604020202020204" pitchFamily="34" charset="0"/>
                        <a:ea typeface="黑体" panose="02010609060101010101" pitchFamily="49" charset="-122"/>
                      </a:endParaRP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608908663"/>
                  </a:ext>
                </a:extLst>
              </a:tr>
              <a:tr h="453469">
                <a:tc>
                  <a:txBody>
                    <a:bodyPr/>
                    <a:lstStyle/>
                    <a:p>
                      <a:pPr rtl="0"/>
                      <a:r>
                        <a:rPr lang="zh-CN" altLang="en-US" b="0" baseline="0">
                          <a:solidFill>
                            <a:srgbClr val="1B1C1D"/>
                          </a:solidFill>
                          <a:effectLst/>
                          <a:latin typeface="Arial" panose="020B0604020202020204" pitchFamily="34" charset="0"/>
                          <a:ea typeface="黑体" panose="02010609060101010101" pitchFamily="49" charset="-122"/>
                        </a:rPr>
                        <a:t>精神犒劳费</a:t>
                      </a: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rtl="0"/>
                      <a:r>
                        <a:rPr lang="zh-CN" altLang="en-US" b="0" baseline="0" dirty="0">
                          <a:solidFill>
                            <a:srgbClr val="1B1C1D"/>
                          </a:solidFill>
                          <a:effectLst/>
                          <a:latin typeface="Arial" panose="020B0604020202020204" pitchFamily="34" charset="0"/>
                          <a:ea typeface="黑体" panose="02010609060101010101" pitchFamily="49" charset="-122"/>
                        </a:rPr>
                        <a:t>星穹铁道、鸣潮、雀魂小月卡</a:t>
                      </a: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rtl="0"/>
                      <a:r>
                        <a:rPr lang="en-US" altLang="zh-CN" b="0" baseline="0" dirty="0">
                          <a:solidFill>
                            <a:srgbClr val="1B1C1D"/>
                          </a:solidFill>
                          <a:effectLst/>
                          <a:latin typeface="Arial" panose="020B0604020202020204" pitchFamily="34" charset="0"/>
                          <a:ea typeface="黑体" panose="02010609060101010101" pitchFamily="49" charset="-122"/>
                        </a:rPr>
                        <a:t>90</a:t>
                      </a:r>
                      <a:r>
                        <a:rPr lang="zh-CN" altLang="en-US" b="0" baseline="0" dirty="0">
                          <a:solidFill>
                            <a:srgbClr val="1B1C1D"/>
                          </a:solidFill>
                          <a:effectLst/>
                          <a:latin typeface="Arial" panose="020B0604020202020204" pitchFamily="34" charset="0"/>
                          <a:ea typeface="黑体" panose="02010609060101010101" pitchFamily="49" charset="-122"/>
                        </a:rPr>
                        <a:t>元</a:t>
                      </a: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390064496"/>
                  </a:ext>
                </a:extLst>
              </a:tr>
              <a:tr h="453469">
                <a:tc>
                  <a:txBody>
                    <a:bodyPr/>
                    <a:lstStyle/>
                    <a:p>
                      <a:pPr rtl="0"/>
                      <a:r>
                        <a:rPr lang="zh-CN" altLang="en-US" b="0" baseline="0">
                          <a:solidFill>
                            <a:srgbClr val="1B1C1D"/>
                          </a:solidFill>
                          <a:effectLst/>
                          <a:latin typeface="Arial" panose="020B0604020202020204" pitchFamily="34" charset="0"/>
                          <a:ea typeface="黑体" panose="02010609060101010101" pitchFamily="49" charset="-122"/>
                        </a:rPr>
                        <a:t>物理犒劳费</a:t>
                      </a: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rtl="0"/>
                      <a:r>
                        <a:rPr lang="zh-CN" altLang="en-US" b="0" baseline="0" dirty="0">
                          <a:solidFill>
                            <a:srgbClr val="1B1C1D"/>
                          </a:solidFill>
                          <a:effectLst/>
                          <a:latin typeface="Arial" panose="020B0604020202020204" pitchFamily="34" charset="0"/>
                          <a:ea typeface="黑体" panose="02010609060101010101" pitchFamily="49" charset="-122"/>
                        </a:rPr>
                        <a:t>饮料、巧克力、薯片等</a:t>
                      </a: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rtl="0"/>
                      <a:r>
                        <a:rPr lang="en-US" altLang="zh-CN" b="0" baseline="0" dirty="0">
                          <a:solidFill>
                            <a:srgbClr val="1B1C1D"/>
                          </a:solidFill>
                          <a:effectLst/>
                          <a:latin typeface="Arial" panose="020B0604020202020204" pitchFamily="34" charset="0"/>
                          <a:ea typeface="黑体" panose="02010609060101010101" pitchFamily="49" charset="-122"/>
                        </a:rPr>
                        <a:t>200</a:t>
                      </a:r>
                      <a:r>
                        <a:rPr lang="zh-CN" altLang="en-US" b="0" baseline="0" dirty="0">
                          <a:solidFill>
                            <a:srgbClr val="1B1C1D"/>
                          </a:solidFill>
                          <a:effectLst/>
                          <a:latin typeface="Arial" panose="020B0604020202020204" pitchFamily="34" charset="0"/>
                          <a:ea typeface="黑体" panose="02010609060101010101" pitchFamily="49" charset="-122"/>
                        </a:rPr>
                        <a:t>元</a:t>
                      </a:r>
                    </a:p>
                  </a:txBody>
                  <a:tcPr marL="76200" marR="76200" marT="50800" marB="50800"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854174"/>
                  </a:ext>
                </a:extLst>
              </a:tr>
            </a:tbl>
          </a:graphicData>
        </a:graphic>
      </p:graphicFrame>
    </p:spTree>
    <p:custDataLst>
      <p:tags r:id="rId1"/>
    </p:custDataLst>
    <p:extLst>
      <p:ext uri="{BB962C8B-B14F-4D97-AF65-F5344CB8AC3E}">
        <p14:creationId xmlns:p14="http://schemas.microsoft.com/office/powerpoint/2010/main" val="570864751"/>
      </p:ext>
    </p:extLst>
  </p:cSld>
  <p:clrMapOvr>
    <a:masterClrMapping/>
  </p:clrMapOvr>
  <mc:AlternateContent xmlns:mc="http://schemas.openxmlformats.org/markup-compatibility/2006" xmlns:p14="http://schemas.microsoft.com/office/powerpoint/2010/main">
    <mc:Choice Requires="p14">
      <p:transition spd="slow" p14:dur="2000" advTm="109"/>
    </mc:Choice>
    <mc:Fallback xmlns="">
      <p:transition spd="slow" advTm="109"/>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43A9AB4-9825-489B-94E7-638F14AC9970}"/>
              </a:ext>
            </a:extLst>
          </p:cNvPr>
          <p:cNvSpPr>
            <a:spLocks noGrp="1"/>
          </p:cNvSpPr>
          <p:nvPr>
            <p:ph type="title"/>
          </p:nvPr>
        </p:nvSpPr>
        <p:spPr/>
        <p:txBody>
          <a:bodyPr/>
          <a:lstStyle/>
          <a:p>
            <a:r>
              <a:rPr lang="zh-CN" altLang="en-US" dirty="0">
                <a:solidFill>
                  <a:srgbClr val="2C3E50"/>
                </a:solidFill>
              </a:rPr>
              <a:t>变现策略</a:t>
            </a:r>
          </a:p>
        </p:txBody>
      </p:sp>
      <p:sp>
        <p:nvSpPr>
          <p:cNvPr id="2" name="灯片编号占位符 1">
            <a:extLst>
              <a:ext uri="{FF2B5EF4-FFF2-40B4-BE49-F238E27FC236}">
                <a16:creationId xmlns:a16="http://schemas.microsoft.com/office/drawing/2014/main" id="{9BF66FD8-5A42-4EFD-8EC2-61BBB94109E8}"/>
              </a:ext>
            </a:extLst>
          </p:cNvPr>
          <p:cNvSpPr>
            <a:spLocks noGrp="1"/>
          </p:cNvSpPr>
          <p:nvPr>
            <p:ph type="sldNum" sz="quarter" idx="10"/>
          </p:nvPr>
        </p:nvSpPr>
        <p:spPr/>
        <p:txBody>
          <a:bodyPr/>
          <a:lstStyle/>
          <a:p>
            <a:fld id="{9F26C4DD-4A95-4F81-AFEF-BB17C8CA0BCE}" type="slidenum">
              <a:rPr lang="zh-CN" altLang="en-US" smtClean="0"/>
              <a:pPr/>
              <a:t>13</a:t>
            </a:fld>
            <a:endParaRPr lang="zh-CN" altLang="en-US" dirty="0"/>
          </a:p>
        </p:txBody>
      </p:sp>
      <p:graphicFrame>
        <p:nvGraphicFramePr>
          <p:cNvPr id="16" name="表格 15">
            <a:extLst>
              <a:ext uri="{FF2B5EF4-FFF2-40B4-BE49-F238E27FC236}">
                <a16:creationId xmlns:a16="http://schemas.microsoft.com/office/drawing/2014/main" id="{F2C81BB3-50FD-400D-A736-435651B3509D}"/>
              </a:ext>
            </a:extLst>
          </p:cNvPr>
          <p:cNvGraphicFramePr>
            <a:graphicFrameLocks noGrp="1"/>
          </p:cNvGraphicFramePr>
          <p:nvPr>
            <p:extLst>
              <p:ext uri="{D42A27DB-BD31-4B8C-83A1-F6EECF244321}">
                <p14:modId xmlns:p14="http://schemas.microsoft.com/office/powerpoint/2010/main" val="1012008922"/>
              </p:ext>
            </p:extLst>
          </p:nvPr>
        </p:nvGraphicFramePr>
        <p:xfrm>
          <a:off x="988359" y="1680375"/>
          <a:ext cx="10215282" cy="4128037"/>
        </p:xfrm>
        <a:graphic>
          <a:graphicData uri="http://schemas.openxmlformats.org/drawingml/2006/table">
            <a:tbl>
              <a:tblPr/>
              <a:tblGrid>
                <a:gridCol w="1049925">
                  <a:extLst>
                    <a:ext uri="{9D8B030D-6E8A-4147-A177-3AD203B41FA5}">
                      <a16:colId xmlns:a16="http://schemas.microsoft.com/office/drawing/2014/main" val="2266386652"/>
                    </a:ext>
                  </a:extLst>
                </a:gridCol>
                <a:gridCol w="996950">
                  <a:extLst>
                    <a:ext uri="{9D8B030D-6E8A-4147-A177-3AD203B41FA5}">
                      <a16:colId xmlns:a16="http://schemas.microsoft.com/office/drawing/2014/main" val="2653428411"/>
                    </a:ext>
                  </a:extLst>
                </a:gridCol>
                <a:gridCol w="1117600">
                  <a:extLst>
                    <a:ext uri="{9D8B030D-6E8A-4147-A177-3AD203B41FA5}">
                      <a16:colId xmlns:a16="http://schemas.microsoft.com/office/drawing/2014/main" val="1541013910"/>
                    </a:ext>
                  </a:extLst>
                </a:gridCol>
                <a:gridCol w="1428750">
                  <a:extLst>
                    <a:ext uri="{9D8B030D-6E8A-4147-A177-3AD203B41FA5}">
                      <a16:colId xmlns:a16="http://schemas.microsoft.com/office/drawing/2014/main" val="4217732543"/>
                    </a:ext>
                  </a:extLst>
                </a:gridCol>
                <a:gridCol w="1103186">
                  <a:extLst>
                    <a:ext uri="{9D8B030D-6E8A-4147-A177-3AD203B41FA5}">
                      <a16:colId xmlns:a16="http://schemas.microsoft.com/office/drawing/2014/main" val="1456447464"/>
                    </a:ext>
                  </a:extLst>
                </a:gridCol>
                <a:gridCol w="1103186">
                  <a:extLst>
                    <a:ext uri="{9D8B030D-6E8A-4147-A177-3AD203B41FA5}">
                      <a16:colId xmlns:a16="http://schemas.microsoft.com/office/drawing/2014/main" val="2789057242"/>
                    </a:ext>
                  </a:extLst>
                </a:gridCol>
                <a:gridCol w="3415685">
                  <a:extLst>
                    <a:ext uri="{9D8B030D-6E8A-4147-A177-3AD203B41FA5}">
                      <a16:colId xmlns:a16="http://schemas.microsoft.com/office/drawing/2014/main" val="2328128986"/>
                    </a:ext>
                  </a:extLst>
                </a:gridCol>
              </a:tblGrid>
              <a:tr h="549198">
                <a:tc>
                  <a:txBody>
                    <a:bodyPr/>
                    <a:lstStyle/>
                    <a:p>
                      <a:pPr algn="ctr" rtl="0"/>
                      <a:r>
                        <a:rPr lang="zh-CN" altLang="en-US" sz="1400" b="1" baseline="0" dirty="0">
                          <a:solidFill>
                            <a:srgbClr val="1B1C1D"/>
                          </a:solidFill>
                          <a:effectLst/>
                          <a:latin typeface="Arial" panose="020B0604020202020204" pitchFamily="34" charset="0"/>
                          <a:ea typeface="黑体" panose="02010609060101010101" pitchFamily="49" charset="-122"/>
                        </a:rPr>
                        <a:t>模式</a:t>
                      </a:r>
                      <a:endParaRPr lang="zh-CN" altLang="en-US" sz="1400" baseline="0" dirty="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1" baseline="0" dirty="0">
                          <a:solidFill>
                            <a:srgbClr val="1B1C1D"/>
                          </a:solidFill>
                          <a:effectLst/>
                          <a:latin typeface="Arial" panose="020B0604020202020204" pitchFamily="34" charset="0"/>
                          <a:ea typeface="黑体" panose="02010609060101010101" pitchFamily="49" charset="-122"/>
                        </a:rPr>
                        <a:t>平台</a:t>
                      </a:r>
                      <a:r>
                        <a:rPr lang="en-US" altLang="zh-CN" sz="1400" b="1" baseline="0" dirty="0">
                          <a:solidFill>
                            <a:srgbClr val="1B1C1D"/>
                          </a:solidFill>
                          <a:effectLst/>
                          <a:latin typeface="Arial" panose="020B0604020202020204" pitchFamily="34" charset="0"/>
                          <a:ea typeface="黑体" panose="02010609060101010101" pitchFamily="49" charset="-122"/>
                        </a:rPr>
                        <a:t>/</a:t>
                      </a:r>
                      <a:r>
                        <a:rPr lang="zh-CN" altLang="en-US" sz="1400" b="1" baseline="0" dirty="0">
                          <a:solidFill>
                            <a:srgbClr val="1B1C1D"/>
                          </a:solidFill>
                          <a:effectLst/>
                          <a:latin typeface="Arial" panose="020B0604020202020204" pitchFamily="34" charset="0"/>
                          <a:ea typeface="黑体" panose="02010609060101010101" pitchFamily="49" charset="-122"/>
                        </a:rPr>
                        <a:t>方式</a:t>
                      </a:r>
                      <a:endParaRPr lang="zh-CN" altLang="en-US" sz="1400" baseline="0" dirty="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1" baseline="0">
                          <a:solidFill>
                            <a:srgbClr val="1B1C1D"/>
                          </a:solidFill>
                          <a:effectLst/>
                          <a:latin typeface="Arial" panose="020B0604020202020204" pitchFamily="34" charset="0"/>
                          <a:ea typeface="黑体" panose="02010609060101010101" pitchFamily="49" charset="-122"/>
                        </a:rPr>
                        <a:t>项目</a:t>
                      </a:r>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1" baseline="0" dirty="0">
                          <a:solidFill>
                            <a:srgbClr val="1B1C1D"/>
                          </a:solidFill>
                          <a:effectLst/>
                          <a:latin typeface="Arial" panose="020B0604020202020204" pitchFamily="34" charset="0"/>
                          <a:ea typeface="黑体" panose="02010609060101010101" pitchFamily="49" charset="-122"/>
                        </a:rPr>
                        <a:t>显性</a:t>
                      </a:r>
                      <a:r>
                        <a:rPr lang="en-US" altLang="zh-CN" sz="1400" b="1" baseline="0" dirty="0">
                          <a:solidFill>
                            <a:srgbClr val="1B1C1D"/>
                          </a:solidFill>
                          <a:effectLst/>
                          <a:latin typeface="Arial" panose="020B0604020202020204" pitchFamily="34" charset="0"/>
                          <a:ea typeface="黑体" panose="02010609060101010101" pitchFamily="49" charset="-122"/>
                        </a:rPr>
                        <a:t>/</a:t>
                      </a:r>
                      <a:r>
                        <a:rPr lang="zh-CN" altLang="en-US" sz="1400" b="1" baseline="0" dirty="0">
                          <a:solidFill>
                            <a:srgbClr val="1B1C1D"/>
                          </a:solidFill>
                          <a:effectLst/>
                          <a:latin typeface="Arial" panose="020B0604020202020204" pitchFamily="34" charset="0"/>
                          <a:ea typeface="黑体" panose="02010609060101010101" pitchFamily="49" charset="-122"/>
                        </a:rPr>
                        <a:t>隐性收益</a:t>
                      </a:r>
                      <a:endParaRPr lang="zh-CN" altLang="en-US" sz="1400" baseline="0" dirty="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1" baseline="0">
                          <a:solidFill>
                            <a:srgbClr val="1B1C1D"/>
                          </a:solidFill>
                          <a:effectLst/>
                          <a:latin typeface="Arial" panose="020B0604020202020204" pitchFamily="34" charset="0"/>
                          <a:ea typeface="黑体" panose="02010609060101010101" pitchFamily="49" charset="-122"/>
                        </a:rPr>
                        <a:t>预估数量</a:t>
                      </a:r>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1" baseline="0">
                          <a:solidFill>
                            <a:srgbClr val="1B1C1D"/>
                          </a:solidFill>
                          <a:effectLst/>
                          <a:latin typeface="Arial" panose="020B0604020202020204" pitchFamily="34" charset="0"/>
                          <a:ea typeface="黑体" panose="02010609060101010101" pitchFamily="49" charset="-122"/>
                        </a:rPr>
                        <a:t>小计 </a:t>
                      </a:r>
                      <a:r>
                        <a:rPr lang="en-US" altLang="zh-CN" sz="1400" b="1" baseline="0">
                          <a:solidFill>
                            <a:srgbClr val="1B1C1D"/>
                          </a:solidFill>
                          <a:effectLst/>
                          <a:latin typeface="Arial" panose="020B0604020202020204" pitchFamily="34" charset="0"/>
                          <a:ea typeface="黑体" panose="02010609060101010101" pitchFamily="49" charset="-122"/>
                        </a:rPr>
                        <a:t>(</a:t>
                      </a:r>
                      <a:r>
                        <a:rPr lang="zh-CN" altLang="en-US" sz="1400" b="1" baseline="0">
                          <a:solidFill>
                            <a:srgbClr val="1B1C1D"/>
                          </a:solidFill>
                          <a:effectLst/>
                          <a:latin typeface="Arial" panose="020B0604020202020204" pitchFamily="34" charset="0"/>
                          <a:ea typeface="黑体" panose="02010609060101010101" pitchFamily="49" charset="-122"/>
                        </a:rPr>
                        <a:t>人民币</a:t>
                      </a:r>
                      <a:r>
                        <a:rPr lang="en-US" altLang="zh-CN" sz="1400" b="1" baseline="0">
                          <a:solidFill>
                            <a:srgbClr val="1B1C1D"/>
                          </a:solidFill>
                          <a:effectLst/>
                          <a:latin typeface="Arial" panose="020B0604020202020204" pitchFamily="34" charset="0"/>
                          <a:ea typeface="黑体" panose="02010609060101010101" pitchFamily="49" charset="-122"/>
                        </a:rPr>
                        <a:t>)</a:t>
                      </a:r>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1" baseline="0">
                          <a:solidFill>
                            <a:srgbClr val="1B1C1D"/>
                          </a:solidFill>
                          <a:effectLst/>
                          <a:latin typeface="Arial" panose="020B0604020202020204" pitchFamily="34" charset="0"/>
                          <a:ea typeface="黑体" panose="02010609060101010101" pitchFamily="49" charset="-122"/>
                        </a:rPr>
                        <a:t>备注</a:t>
                      </a:r>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657431946"/>
                  </a:ext>
                </a:extLst>
              </a:tr>
              <a:tr h="386249">
                <a:tc>
                  <a:txBody>
                    <a:bodyPr/>
                    <a:lstStyle/>
                    <a:p>
                      <a:pPr algn="ctr" rtl="0"/>
                      <a:r>
                        <a:rPr lang="zh-CN" altLang="en-US" sz="1400" baseline="0" dirty="0">
                          <a:solidFill>
                            <a:srgbClr val="1B1C1D"/>
                          </a:solidFill>
                          <a:effectLst/>
                          <a:latin typeface="Arial" panose="020B0604020202020204" pitchFamily="34" charset="0"/>
                          <a:ea typeface="黑体" panose="02010609060101010101" pitchFamily="49" charset="-122"/>
                        </a:rPr>
                        <a:t>个人价值</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sz="1400" baseline="0">
                          <a:solidFill>
                            <a:srgbClr val="1B1C1D"/>
                          </a:solidFill>
                          <a:effectLst/>
                          <a:latin typeface="Arial" panose="020B0604020202020204" pitchFamily="34" charset="0"/>
                          <a:ea typeface="黑体" panose="02010609060101010101" pitchFamily="49" charset="-122"/>
                        </a:rPr>
                        <a:t>GitHub</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sz="1400" baseline="0" dirty="0">
                          <a:solidFill>
                            <a:srgbClr val="1B1C1D"/>
                          </a:solidFill>
                          <a:effectLst/>
                          <a:latin typeface="Arial" panose="020B0604020202020204" pitchFamily="34" charset="0"/>
                          <a:ea typeface="黑体" panose="02010609060101010101" pitchFamily="49" charset="-122"/>
                        </a:rPr>
                        <a:t>Fork</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0" baseline="0" dirty="0">
                          <a:solidFill>
                            <a:srgbClr val="1B1C1D"/>
                          </a:solidFill>
                          <a:effectLst/>
                          <a:latin typeface="Arial" panose="020B0604020202020204" pitchFamily="34" charset="0"/>
                          <a:ea typeface="黑体" panose="02010609060101010101" pitchFamily="49" charset="-122"/>
                        </a:rPr>
                        <a:t>隐</a:t>
                      </a:r>
                      <a:r>
                        <a:rPr lang="zh-CN" altLang="en-US" sz="1400" baseline="0" dirty="0">
                          <a:solidFill>
                            <a:srgbClr val="1B1C1D"/>
                          </a:solidFill>
                          <a:effectLst/>
                          <a:latin typeface="Arial" panose="020B0604020202020204" pitchFamily="34" charset="0"/>
                          <a:ea typeface="黑体" panose="02010609060101010101" pitchFamily="49" charset="-122"/>
                        </a:rPr>
                        <a:t>性收益</a:t>
                      </a:r>
                      <a:r>
                        <a:rPr lang="en-US" altLang="zh-CN" sz="1400" baseline="0" dirty="0">
                          <a:solidFill>
                            <a:srgbClr val="1B1C1D"/>
                          </a:solidFill>
                          <a:effectLst/>
                          <a:latin typeface="Arial" panose="020B0604020202020204" pitchFamily="34" charset="0"/>
                          <a:ea typeface="黑体" panose="02010609060101010101" pitchFamily="49" charset="-122"/>
                        </a:rPr>
                        <a:t>: 50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a:solidFill>
                            <a:srgbClr val="1B1C1D"/>
                          </a:solidFill>
                          <a:effectLst/>
                          <a:latin typeface="Arial" panose="020B0604020202020204" pitchFamily="34" charset="0"/>
                          <a:ea typeface="黑体" panose="02010609060101010101" pitchFamily="49" charset="-122"/>
                        </a:rPr>
                        <a:t>5</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250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707304664"/>
                  </a:ext>
                </a:extLst>
              </a:tr>
              <a:tr h="386249">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sz="1400" baseline="0" dirty="0">
                          <a:solidFill>
                            <a:srgbClr val="1B1C1D"/>
                          </a:solidFill>
                          <a:effectLst/>
                          <a:latin typeface="Arial" panose="020B0604020202020204" pitchFamily="34" charset="0"/>
                          <a:ea typeface="黑体" panose="02010609060101010101" pitchFamily="49" charset="-122"/>
                        </a:rPr>
                        <a:t>Star</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0" baseline="0" dirty="0">
                          <a:solidFill>
                            <a:srgbClr val="1B1C1D"/>
                          </a:solidFill>
                          <a:effectLst/>
                          <a:latin typeface="Arial" panose="020B0604020202020204" pitchFamily="34" charset="0"/>
                          <a:ea typeface="黑体" panose="02010609060101010101" pitchFamily="49" charset="-122"/>
                        </a:rPr>
                        <a:t>隐</a:t>
                      </a:r>
                      <a:r>
                        <a:rPr lang="zh-CN" altLang="en-US" sz="1400" baseline="0" dirty="0">
                          <a:solidFill>
                            <a:srgbClr val="1B1C1D"/>
                          </a:solidFill>
                          <a:effectLst/>
                          <a:latin typeface="Arial" panose="020B0604020202020204" pitchFamily="34" charset="0"/>
                          <a:ea typeface="黑体" panose="02010609060101010101" pitchFamily="49" charset="-122"/>
                        </a:rPr>
                        <a:t>性收益</a:t>
                      </a:r>
                      <a:r>
                        <a:rPr lang="en-US" altLang="zh-CN" sz="1400" baseline="0" dirty="0">
                          <a:solidFill>
                            <a:srgbClr val="1B1C1D"/>
                          </a:solidFill>
                          <a:effectLst/>
                          <a:latin typeface="Arial" panose="020B0604020202020204" pitchFamily="34" charset="0"/>
                          <a:ea typeface="黑体" panose="02010609060101010101" pitchFamily="49" charset="-122"/>
                        </a:rPr>
                        <a:t>: 25</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20</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500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endParaRPr lang="zh-CN" altLang="en-US" sz="1400" baseline="0" dirty="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58264765"/>
                  </a:ext>
                </a:extLst>
              </a:tr>
              <a:tr h="386249">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sz="1400" baseline="0">
                          <a:solidFill>
                            <a:srgbClr val="1B1C1D"/>
                          </a:solidFill>
                          <a:effectLst/>
                          <a:latin typeface="Arial" panose="020B0604020202020204" pitchFamily="34" charset="0"/>
                          <a:ea typeface="黑体" panose="02010609060101010101" pitchFamily="49" charset="-122"/>
                        </a:rPr>
                        <a:t>Issue</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0" baseline="0" dirty="0">
                          <a:solidFill>
                            <a:srgbClr val="1B1C1D"/>
                          </a:solidFill>
                          <a:effectLst/>
                          <a:latin typeface="Arial" panose="020B0604020202020204" pitchFamily="34" charset="0"/>
                          <a:ea typeface="黑体" panose="02010609060101010101" pitchFamily="49" charset="-122"/>
                        </a:rPr>
                        <a:t>隐</a:t>
                      </a:r>
                      <a:r>
                        <a:rPr lang="zh-CN" altLang="en-US" sz="1400" baseline="0" dirty="0">
                          <a:solidFill>
                            <a:srgbClr val="1B1C1D"/>
                          </a:solidFill>
                          <a:effectLst/>
                          <a:latin typeface="Arial" panose="020B0604020202020204" pitchFamily="34" charset="0"/>
                          <a:ea typeface="黑体" panose="02010609060101010101" pitchFamily="49" charset="-122"/>
                        </a:rPr>
                        <a:t>性收益</a:t>
                      </a:r>
                      <a:r>
                        <a:rPr lang="en-US" altLang="zh-CN" sz="1400" baseline="0" dirty="0">
                          <a:solidFill>
                            <a:srgbClr val="1B1C1D"/>
                          </a:solidFill>
                          <a:effectLst/>
                          <a:latin typeface="Arial" panose="020B0604020202020204" pitchFamily="34" charset="0"/>
                          <a:ea typeface="黑体" panose="02010609060101010101" pitchFamily="49" charset="-122"/>
                        </a:rPr>
                        <a:t>: 10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a:solidFill>
                            <a:srgbClr val="1B1C1D"/>
                          </a:solidFill>
                          <a:effectLst/>
                          <a:latin typeface="Arial" panose="020B0604020202020204" pitchFamily="34" charset="0"/>
                          <a:ea typeface="黑体" panose="02010609060101010101" pitchFamily="49" charset="-122"/>
                        </a:rPr>
                        <a:t>20</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200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272904809"/>
                  </a:ext>
                </a:extLst>
              </a:tr>
              <a:tr h="386249">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aseline="0">
                          <a:solidFill>
                            <a:srgbClr val="1B1C1D"/>
                          </a:solidFill>
                          <a:effectLst/>
                          <a:latin typeface="Arial" panose="020B0604020202020204" pitchFamily="34" charset="0"/>
                          <a:ea typeface="黑体" panose="02010609060101010101" pitchFamily="49" charset="-122"/>
                        </a:rPr>
                        <a:t>小红书</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aseline="0">
                          <a:solidFill>
                            <a:srgbClr val="1B1C1D"/>
                          </a:solidFill>
                          <a:effectLst/>
                          <a:latin typeface="Arial" panose="020B0604020202020204" pitchFamily="34" charset="0"/>
                          <a:ea typeface="黑体" panose="02010609060101010101" pitchFamily="49" charset="-122"/>
                        </a:rPr>
                        <a:t>帖子</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0" baseline="0" dirty="0">
                          <a:solidFill>
                            <a:srgbClr val="1B1C1D"/>
                          </a:solidFill>
                          <a:effectLst/>
                          <a:latin typeface="Arial" panose="020B0604020202020204" pitchFamily="34" charset="0"/>
                          <a:ea typeface="黑体" panose="02010609060101010101" pitchFamily="49" charset="-122"/>
                        </a:rPr>
                        <a:t>隐</a:t>
                      </a:r>
                      <a:r>
                        <a:rPr lang="zh-CN" altLang="en-US" sz="1400" baseline="0" dirty="0">
                          <a:solidFill>
                            <a:srgbClr val="1B1C1D"/>
                          </a:solidFill>
                          <a:effectLst/>
                          <a:latin typeface="Arial" panose="020B0604020202020204" pitchFamily="34" charset="0"/>
                          <a:ea typeface="黑体" panose="02010609060101010101" pitchFamily="49" charset="-122"/>
                        </a:rPr>
                        <a:t>性收益</a:t>
                      </a:r>
                      <a:r>
                        <a:rPr lang="en-US" altLang="zh-CN" sz="1400" baseline="0" dirty="0">
                          <a:solidFill>
                            <a:srgbClr val="1B1C1D"/>
                          </a:solidFill>
                          <a:effectLst/>
                          <a:latin typeface="Arial" panose="020B0604020202020204" pitchFamily="34" charset="0"/>
                          <a:ea typeface="黑体" panose="02010609060101010101" pitchFamily="49" charset="-122"/>
                        </a:rPr>
                        <a:t>: 50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3</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150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10192942"/>
                  </a:ext>
                </a:extLst>
              </a:tr>
              <a:tr h="386249">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aseline="0">
                          <a:solidFill>
                            <a:srgbClr val="1B1C1D"/>
                          </a:solidFill>
                          <a:effectLst/>
                          <a:latin typeface="Arial" panose="020B0604020202020204" pitchFamily="34" charset="0"/>
                          <a:ea typeface="黑体" panose="02010609060101010101" pitchFamily="49" charset="-122"/>
                        </a:rPr>
                        <a:t>评论</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0" baseline="0" dirty="0">
                          <a:solidFill>
                            <a:srgbClr val="1B1C1D"/>
                          </a:solidFill>
                          <a:effectLst/>
                          <a:latin typeface="Arial" panose="020B0604020202020204" pitchFamily="34" charset="0"/>
                          <a:ea typeface="黑体" panose="02010609060101010101" pitchFamily="49" charset="-122"/>
                        </a:rPr>
                        <a:t>隐</a:t>
                      </a:r>
                      <a:r>
                        <a:rPr lang="zh-CN" altLang="en-US" sz="1400" baseline="0" dirty="0">
                          <a:solidFill>
                            <a:srgbClr val="1B1C1D"/>
                          </a:solidFill>
                          <a:effectLst/>
                          <a:latin typeface="Arial" panose="020B0604020202020204" pitchFamily="34" charset="0"/>
                          <a:ea typeface="黑体" panose="02010609060101010101" pitchFamily="49" charset="-122"/>
                        </a:rPr>
                        <a:t>性收益</a:t>
                      </a:r>
                      <a:r>
                        <a:rPr lang="en-US" altLang="zh-CN" sz="1400" baseline="0" dirty="0">
                          <a:solidFill>
                            <a:srgbClr val="1B1C1D"/>
                          </a:solidFill>
                          <a:effectLst/>
                          <a:latin typeface="Arial" panose="020B0604020202020204" pitchFamily="34" charset="0"/>
                          <a:ea typeface="黑体" panose="02010609060101010101" pitchFamily="49" charset="-122"/>
                        </a:rPr>
                        <a:t>: 5</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a:solidFill>
                            <a:srgbClr val="1B1C1D"/>
                          </a:solidFill>
                          <a:effectLst/>
                          <a:latin typeface="Arial" panose="020B0604020202020204" pitchFamily="34" charset="0"/>
                          <a:ea typeface="黑体" panose="02010609060101010101" pitchFamily="49" charset="-122"/>
                        </a:rPr>
                        <a:t>50</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250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412540585"/>
                  </a:ext>
                </a:extLst>
              </a:tr>
              <a:tr h="386249">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endParaRPr lang="zh-CN" altLang="en-US" sz="1400" baseline="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aseline="0">
                          <a:solidFill>
                            <a:srgbClr val="1B1C1D"/>
                          </a:solidFill>
                          <a:effectLst/>
                          <a:latin typeface="Arial" panose="020B0604020202020204" pitchFamily="34" charset="0"/>
                          <a:ea typeface="黑体" panose="02010609060101010101" pitchFamily="49" charset="-122"/>
                        </a:rPr>
                        <a:t>点赞</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0" baseline="0" dirty="0">
                          <a:solidFill>
                            <a:srgbClr val="1B1C1D"/>
                          </a:solidFill>
                          <a:effectLst/>
                          <a:latin typeface="Arial" panose="020B0604020202020204" pitchFamily="34" charset="0"/>
                          <a:ea typeface="黑体" panose="02010609060101010101" pitchFamily="49" charset="-122"/>
                        </a:rPr>
                        <a:t>隐</a:t>
                      </a:r>
                      <a:r>
                        <a:rPr lang="zh-CN" altLang="en-US" sz="1400" baseline="0" dirty="0">
                          <a:solidFill>
                            <a:srgbClr val="1B1C1D"/>
                          </a:solidFill>
                          <a:effectLst/>
                          <a:latin typeface="Arial" panose="020B0604020202020204" pitchFamily="34" charset="0"/>
                          <a:ea typeface="黑体" panose="02010609060101010101" pitchFamily="49" charset="-122"/>
                        </a:rPr>
                        <a:t>性收益</a:t>
                      </a:r>
                      <a:r>
                        <a:rPr lang="en-US" altLang="zh-CN" sz="1400" baseline="0" dirty="0">
                          <a:solidFill>
                            <a:srgbClr val="1B1C1D"/>
                          </a:solidFill>
                          <a:effectLst/>
                          <a:latin typeface="Arial" panose="020B0604020202020204" pitchFamily="34" charset="0"/>
                          <a:ea typeface="黑体" panose="02010609060101010101" pitchFamily="49" charset="-122"/>
                        </a:rPr>
                        <a:t>: 5</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a:solidFill>
                            <a:srgbClr val="1B1C1D"/>
                          </a:solidFill>
                          <a:effectLst/>
                          <a:latin typeface="Arial" panose="020B0604020202020204" pitchFamily="34" charset="0"/>
                          <a:ea typeface="黑体" panose="02010609060101010101" pitchFamily="49" charset="-122"/>
                        </a:rPr>
                        <a:t>50</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250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endParaRPr lang="zh-CN" altLang="en-US" sz="1400" baseline="0" dirty="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739096200"/>
                  </a:ext>
                </a:extLst>
              </a:tr>
              <a:tr h="549198">
                <a:tc>
                  <a:txBody>
                    <a:bodyPr/>
                    <a:lstStyle/>
                    <a:p>
                      <a:pPr algn="ctr" rtl="0"/>
                      <a:r>
                        <a:rPr lang="zh-CN" altLang="en-US" sz="1400" b="1" baseline="0" dirty="0">
                          <a:solidFill>
                            <a:srgbClr val="1B1C1D"/>
                          </a:solidFill>
                          <a:effectLst/>
                          <a:latin typeface="Arial" panose="020B0604020202020204" pitchFamily="34" charset="0"/>
                          <a:ea typeface="黑体" panose="02010609060101010101" pitchFamily="49" charset="-122"/>
                        </a:rPr>
                        <a:t>赞助商赞助</a:t>
                      </a:r>
                      <a:endParaRPr lang="zh-CN" altLang="en-US" sz="1400" baseline="0" dirty="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aseline="0" dirty="0">
                          <a:solidFill>
                            <a:srgbClr val="1B1C1D"/>
                          </a:solidFill>
                          <a:effectLst/>
                          <a:latin typeface="Arial" panose="020B0604020202020204" pitchFamily="34" charset="0"/>
                          <a:ea typeface="黑体" panose="02010609060101010101" pitchFamily="49" charset="-122"/>
                        </a:rPr>
                        <a:t>插件内展示</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aseline="0" dirty="0">
                          <a:solidFill>
                            <a:srgbClr val="1B1C1D"/>
                          </a:solidFill>
                          <a:effectLst/>
                          <a:latin typeface="Arial" panose="020B0604020202020204" pitchFamily="34" charset="0"/>
                          <a:ea typeface="黑体" panose="02010609060101010101" pitchFamily="49" charset="-122"/>
                        </a:rPr>
                        <a:t>图标赞助</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aseline="0" dirty="0">
                          <a:solidFill>
                            <a:srgbClr val="1B1C1D"/>
                          </a:solidFill>
                          <a:effectLst/>
                          <a:latin typeface="Arial" panose="020B0604020202020204" pitchFamily="34" charset="0"/>
                          <a:ea typeface="黑体" panose="02010609060101010101" pitchFamily="49" charset="-122"/>
                        </a:rPr>
                        <a:t>显性收益</a:t>
                      </a:r>
                      <a:r>
                        <a:rPr lang="en-US" altLang="zh-CN" sz="1400" baseline="0" dirty="0">
                          <a:solidFill>
                            <a:srgbClr val="1B1C1D"/>
                          </a:solidFill>
                          <a:effectLst/>
                          <a:latin typeface="Arial" panose="020B0604020202020204" pitchFamily="34" charset="0"/>
                          <a:ea typeface="黑体" panose="02010609060101010101" pitchFamily="49" charset="-122"/>
                        </a:rPr>
                        <a:t>: 800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1</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800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400" baseline="0" dirty="0">
                          <a:solidFill>
                            <a:srgbClr val="1B1C1D"/>
                          </a:solidFill>
                          <a:effectLst/>
                          <a:latin typeface="Arial" panose="020B0604020202020204" pitchFamily="34" charset="0"/>
                          <a:ea typeface="黑体" panose="02010609060101010101" pitchFamily="49" charset="-122"/>
                        </a:rPr>
                        <a:t>插件打开时显示赞助商图标（目标赞助方：丝之歌官方、</a:t>
                      </a:r>
                      <a:r>
                        <a:rPr lang="en-US" altLang="zh-CN" sz="1400" baseline="0" dirty="0" err="1">
                          <a:solidFill>
                            <a:srgbClr val="1B1C1D"/>
                          </a:solidFill>
                          <a:effectLst/>
                          <a:latin typeface="Arial" panose="020B0604020202020204" pitchFamily="34" charset="0"/>
                          <a:ea typeface="黑体" panose="02010609060101010101" pitchFamily="49" charset="-122"/>
                        </a:rPr>
                        <a:t>Aifadian、GitHub</a:t>
                      </a:r>
                      <a:r>
                        <a:rPr lang="en-US" altLang="zh-CN" sz="1400" baseline="0" dirty="0">
                          <a:solidFill>
                            <a:srgbClr val="1B1C1D"/>
                          </a:solidFill>
                          <a:effectLst/>
                          <a:latin typeface="Arial" panose="020B0604020202020204" pitchFamily="34" charset="0"/>
                          <a:ea typeface="黑体" panose="02010609060101010101" pitchFamily="49" charset="-122"/>
                        </a:rPr>
                        <a:t> Sponsors</a:t>
                      </a:r>
                      <a:r>
                        <a:rPr lang="zh-CN" altLang="en-US" sz="1400" baseline="0" dirty="0">
                          <a:solidFill>
                            <a:srgbClr val="1B1C1D"/>
                          </a:solidFill>
                          <a:effectLst/>
                          <a:latin typeface="Arial" panose="020B0604020202020204" pitchFamily="34" charset="0"/>
                          <a:ea typeface="黑体" panose="02010609060101010101" pitchFamily="49" charset="-122"/>
                        </a:rPr>
                        <a:t>）</a:t>
                      </a:r>
                      <a:endParaRPr lang="en-US" altLang="zh-CN" sz="1400" baseline="0" dirty="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967612766"/>
                  </a:ext>
                </a:extLst>
              </a:tr>
              <a:tr h="712147">
                <a:tc>
                  <a:txBody>
                    <a:bodyPr/>
                    <a:lstStyle/>
                    <a:p>
                      <a:pPr algn="ctr" rtl="0"/>
                      <a:r>
                        <a:rPr lang="zh-CN" altLang="en-US" sz="1400" b="1" baseline="0" dirty="0">
                          <a:solidFill>
                            <a:srgbClr val="1B1C1D"/>
                          </a:solidFill>
                          <a:effectLst/>
                          <a:latin typeface="Arial" panose="020B0604020202020204" pitchFamily="34" charset="0"/>
                          <a:ea typeface="黑体" panose="02010609060101010101" pitchFamily="49" charset="-122"/>
                        </a:rPr>
                        <a:t>官方赞助</a:t>
                      </a:r>
                      <a:endParaRPr lang="zh-CN" altLang="en-US" sz="1400" baseline="0" dirty="0">
                        <a:solidFill>
                          <a:srgbClr val="1B1C1D"/>
                        </a:solidFill>
                        <a:effectLst/>
                        <a:latin typeface="Arial" panose="020B0604020202020204" pitchFamily="34" charset="0"/>
                        <a:ea typeface="黑体" panose="02010609060101010101" pitchFamily="49" charset="-122"/>
                      </a:endParaRP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Pre</a:t>
                      </a:r>
                      <a:r>
                        <a:rPr lang="zh-CN" altLang="en-US" sz="1400" baseline="0" dirty="0">
                          <a:solidFill>
                            <a:srgbClr val="1B1C1D"/>
                          </a:solidFill>
                          <a:effectLst/>
                          <a:latin typeface="Arial" panose="020B0604020202020204" pitchFamily="34" charset="0"/>
                          <a:ea typeface="黑体" panose="02010609060101010101" pitchFamily="49" charset="-122"/>
                        </a:rPr>
                        <a:t>玩</a:t>
                      </a:r>
                      <a:endParaRPr lang="en-US" altLang="zh-CN" sz="1400" baseline="0" dirty="0">
                        <a:solidFill>
                          <a:srgbClr val="1B1C1D"/>
                        </a:solidFill>
                        <a:effectLst/>
                        <a:latin typeface="Arial" panose="020B0604020202020204" pitchFamily="34" charset="0"/>
                        <a:ea typeface="黑体" panose="02010609060101010101" pitchFamily="49" charset="-122"/>
                      </a:endParaRPr>
                    </a:p>
                    <a:p>
                      <a:pPr algn="ctr" rtl="0"/>
                      <a:r>
                        <a:rPr lang="zh-CN" altLang="en-US" sz="1400" baseline="0" dirty="0">
                          <a:solidFill>
                            <a:srgbClr val="1B1C1D"/>
                          </a:solidFill>
                          <a:effectLst/>
                          <a:latin typeface="Arial" panose="020B0604020202020204" pitchFamily="34" charset="0"/>
                          <a:ea typeface="黑体" panose="02010609060101010101" pitchFamily="49" charset="-122"/>
                        </a:rPr>
                        <a:t>（类似</a:t>
                      </a:r>
                      <a:r>
                        <a:rPr lang="en-US" altLang="zh-CN" sz="1400" baseline="0" dirty="0">
                          <a:solidFill>
                            <a:srgbClr val="1B1C1D"/>
                          </a:solidFill>
                          <a:effectLst/>
                          <a:latin typeface="Arial" panose="020B0604020202020204" pitchFamily="34" charset="0"/>
                          <a:ea typeface="黑体" panose="02010609060101010101" pitchFamily="49" charset="-122"/>
                        </a:rPr>
                        <a:t>PV</a:t>
                      </a:r>
                      <a:r>
                        <a:rPr lang="zh-CN" altLang="en-US" sz="1400" baseline="0" dirty="0">
                          <a:solidFill>
                            <a:srgbClr val="1B1C1D"/>
                          </a:solidFill>
                          <a:effectLst/>
                          <a:latin typeface="Arial" panose="020B0604020202020204" pitchFamily="34" charset="0"/>
                          <a:ea typeface="黑体" panose="02010609060101010101" pitchFamily="49" charset="-122"/>
                        </a:rPr>
                        <a:t>）</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aseline="0" dirty="0">
                          <a:solidFill>
                            <a:srgbClr val="1B1C1D"/>
                          </a:solidFill>
                          <a:effectLst/>
                          <a:latin typeface="Arial" panose="020B0604020202020204" pitchFamily="34" charset="0"/>
                          <a:ea typeface="黑体" panose="02010609060101010101" pitchFamily="49" charset="-122"/>
                        </a:rPr>
                        <a:t>官方赞助</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aseline="0" dirty="0">
                          <a:solidFill>
                            <a:srgbClr val="1B1C1D"/>
                          </a:solidFill>
                          <a:effectLst/>
                          <a:latin typeface="Arial" panose="020B0604020202020204" pitchFamily="34" charset="0"/>
                          <a:ea typeface="黑体" panose="02010609060101010101" pitchFamily="49" charset="-122"/>
                        </a:rPr>
                        <a:t>显性收益</a:t>
                      </a:r>
                      <a:r>
                        <a:rPr lang="en-US" altLang="zh-CN" sz="1400" baseline="0" dirty="0">
                          <a:solidFill>
                            <a:srgbClr val="1B1C1D"/>
                          </a:solidFill>
                          <a:effectLst/>
                          <a:latin typeface="Arial" panose="020B0604020202020204" pitchFamily="34" charset="0"/>
                          <a:ea typeface="黑体" panose="02010609060101010101" pitchFamily="49" charset="-122"/>
                        </a:rPr>
                        <a:t>: 800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1</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en-US" altLang="zh-CN" sz="1400" baseline="0" dirty="0">
                          <a:solidFill>
                            <a:srgbClr val="1B1C1D"/>
                          </a:solidFill>
                          <a:effectLst/>
                          <a:latin typeface="Arial" panose="020B0604020202020204" pitchFamily="34" charset="0"/>
                          <a:ea typeface="黑体" panose="02010609060101010101" pitchFamily="49" charset="-122"/>
                        </a:rPr>
                        <a:t>800</a:t>
                      </a:r>
                      <a:r>
                        <a:rPr lang="zh-CN" altLang="en-US" sz="1400" baseline="0" dirty="0">
                          <a:solidFill>
                            <a:srgbClr val="1B1C1D"/>
                          </a:solidFill>
                          <a:effectLst/>
                          <a:latin typeface="Arial" panose="020B0604020202020204" pitchFamily="34" charset="0"/>
                          <a:ea typeface="黑体" panose="02010609060101010101" pitchFamily="49" charset="-122"/>
                        </a:rPr>
                        <a:t>元</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tc>
                  <a:txBody>
                    <a:bodyPr/>
                    <a:lstStyle/>
                    <a:p>
                      <a:pPr algn="ctr" rtl="0"/>
                      <a:r>
                        <a:rPr lang="zh-CN" altLang="en-US" sz="1400" baseline="0" dirty="0">
                          <a:solidFill>
                            <a:srgbClr val="1B1C1D"/>
                          </a:solidFill>
                          <a:effectLst/>
                          <a:latin typeface="Arial" panose="020B0604020202020204" pitchFamily="34" charset="0"/>
                          <a:ea typeface="黑体" panose="02010609060101010101" pitchFamily="49" charset="-122"/>
                        </a:rPr>
                        <a:t>丝之歌官方赞助</a:t>
                      </a:r>
                    </a:p>
                  </a:txBody>
                  <a:tcPr marL="45264" marR="45264" marT="30176" marB="30176" anchor="ctr">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636327834"/>
                  </a:ext>
                </a:extLst>
              </a:tr>
            </a:tbl>
          </a:graphicData>
        </a:graphic>
      </p:graphicFrame>
    </p:spTree>
    <p:custDataLst>
      <p:tags r:id="rId1"/>
    </p:custDataLst>
    <p:extLst>
      <p:ext uri="{BB962C8B-B14F-4D97-AF65-F5344CB8AC3E}">
        <p14:creationId xmlns:p14="http://schemas.microsoft.com/office/powerpoint/2010/main" val="2536016932"/>
      </p:ext>
    </p:extLst>
  </p:cSld>
  <p:clrMapOvr>
    <a:masterClrMapping/>
  </p:clrMapOvr>
  <mc:AlternateContent xmlns:mc="http://schemas.openxmlformats.org/markup-compatibility/2006" xmlns:p14="http://schemas.microsoft.com/office/powerpoint/2010/main">
    <mc:Choice Requires="p14">
      <p:transition spd="slow" p14:dur="2000" advTm="109"/>
    </mc:Choice>
    <mc:Fallback xmlns="">
      <p:transition spd="slow" advTm="109"/>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43A9AB4-9825-489B-94E7-638F14AC9970}"/>
              </a:ext>
            </a:extLst>
          </p:cNvPr>
          <p:cNvSpPr>
            <a:spLocks noGrp="1"/>
          </p:cNvSpPr>
          <p:nvPr>
            <p:ph type="title"/>
          </p:nvPr>
        </p:nvSpPr>
        <p:spPr/>
        <p:txBody>
          <a:bodyPr/>
          <a:lstStyle/>
          <a:p>
            <a:r>
              <a:rPr lang="zh-CN" altLang="en-US" dirty="0">
                <a:solidFill>
                  <a:srgbClr val="2C3E50"/>
                </a:solidFill>
              </a:rPr>
              <a:t>突发回味体验</a:t>
            </a:r>
          </a:p>
        </p:txBody>
      </p:sp>
      <p:sp>
        <p:nvSpPr>
          <p:cNvPr id="2" name="灯片编号占位符 1">
            <a:extLst>
              <a:ext uri="{FF2B5EF4-FFF2-40B4-BE49-F238E27FC236}">
                <a16:creationId xmlns:a16="http://schemas.microsoft.com/office/drawing/2014/main" id="{9BF66FD8-5A42-4EFD-8EC2-61BBB94109E8}"/>
              </a:ext>
            </a:extLst>
          </p:cNvPr>
          <p:cNvSpPr>
            <a:spLocks noGrp="1"/>
          </p:cNvSpPr>
          <p:nvPr>
            <p:ph type="sldNum" sz="quarter" idx="10"/>
          </p:nvPr>
        </p:nvSpPr>
        <p:spPr/>
        <p:txBody>
          <a:bodyPr/>
          <a:lstStyle/>
          <a:p>
            <a:fld id="{9F26C4DD-4A95-4F81-AFEF-BB17C8CA0BCE}" type="slidenum">
              <a:rPr lang="zh-CN" altLang="en-US" smtClean="0"/>
              <a:pPr/>
              <a:t>2</a:t>
            </a:fld>
            <a:endParaRPr lang="zh-CN" altLang="en-US" dirty="0"/>
          </a:p>
        </p:txBody>
      </p:sp>
      <p:sp>
        <p:nvSpPr>
          <p:cNvPr id="10" name="矩形: 圆角 9">
            <a:extLst>
              <a:ext uri="{FF2B5EF4-FFF2-40B4-BE49-F238E27FC236}">
                <a16:creationId xmlns:a16="http://schemas.microsoft.com/office/drawing/2014/main" id="{280BF6B2-C6C3-4D59-85C3-1CBA9C4D2CF2}"/>
              </a:ext>
            </a:extLst>
          </p:cNvPr>
          <p:cNvSpPr/>
          <p:nvPr/>
        </p:nvSpPr>
        <p:spPr>
          <a:xfrm>
            <a:off x="1566704" y="1532374"/>
            <a:ext cx="9300587" cy="3793253"/>
          </a:xfrm>
          <a:prstGeom prst="roundRect">
            <a:avLst/>
          </a:prstGeom>
          <a:solidFill>
            <a:srgbClr val="FBE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b="0" i="0" dirty="0">
                <a:solidFill>
                  <a:schemeClr val="tx1"/>
                </a:solidFill>
                <a:effectLst/>
                <a:latin typeface="黑体" panose="02010609060101010101" pitchFamily="49" charset="-122"/>
                <a:ea typeface="黑体" panose="02010609060101010101" pitchFamily="49" charset="-122"/>
              </a:rPr>
              <a:t>营地在脚边缓缓铺展，你轻步走过时，鸟群骤然飞起，羽翼划破空气的声响，与此起彼伏的啼鸣交织成曲。你本是偶然驻足的客人，却被这片土地以最热烈的方式迎接，每一道足迹都成了它们欢呼的由头。</a:t>
            </a:r>
            <a:endParaRPr lang="en-US" altLang="zh-CN" sz="2000" b="0" i="0" dirty="0">
              <a:solidFill>
                <a:schemeClr val="tx1"/>
              </a:solidFill>
              <a:effectLst/>
              <a:latin typeface="黑体" panose="02010609060101010101" pitchFamily="49" charset="-122"/>
              <a:ea typeface="黑体" panose="02010609060101010101" pitchFamily="49" charset="-122"/>
            </a:endParaRPr>
          </a:p>
          <a:p>
            <a:endParaRPr lang="en-US" altLang="zh-CN" sz="2000" dirty="0">
              <a:solidFill>
                <a:schemeClr val="tx1"/>
              </a:solidFill>
              <a:latin typeface="黑体" panose="02010609060101010101" pitchFamily="49" charset="-122"/>
              <a:ea typeface="黑体" panose="02010609060101010101" pitchFamily="49" charset="-122"/>
            </a:endParaRPr>
          </a:p>
          <a:p>
            <a:r>
              <a:rPr lang="en-US" altLang="zh-CN" sz="2000" dirty="0">
                <a:solidFill>
                  <a:schemeClr val="tx1"/>
                </a:solidFill>
                <a:latin typeface="黑体" panose="02010609060101010101" pitchFamily="49" charset="-122"/>
                <a:ea typeface="黑体" panose="02010609060101010101" pitchFamily="49" charset="-122"/>
              </a:rPr>
              <a:t>The campsite unfolds slowly at your feet. When you walk softly by, birds suddenly soar upward; the rustle of their wings and the overlapping calls weave into a melody. You are but a guest who stopped by </a:t>
            </a:r>
            <a:r>
              <a:rPr lang="en-US" altLang="zh-CN" sz="2000" dirty="0" err="1">
                <a:solidFill>
                  <a:schemeClr val="tx1"/>
                </a:solidFill>
                <a:latin typeface="黑体" panose="02010609060101010101" pitchFamily="49" charset="-122"/>
                <a:ea typeface="黑体" panose="02010609060101010101" pitchFamily="49" charset="-122"/>
              </a:rPr>
              <a:t>by</a:t>
            </a:r>
            <a:r>
              <a:rPr lang="en-US" altLang="zh-CN" sz="2000" dirty="0">
                <a:solidFill>
                  <a:schemeClr val="tx1"/>
                </a:solidFill>
                <a:latin typeface="黑体" panose="02010609060101010101" pitchFamily="49" charset="-122"/>
                <a:ea typeface="黑体" panose="02010609060101010101" pitchFamily="49" charset="-122"/>
              </a:rPr>
              <a:t> chance, yet this land greets you with utmost warmth-every trace of your steps becomes the reason for their cheer.</a:t>
            </a:r>
            <a:endParaRPr lang="zh-CN" altLang="en-US" sz="2000" dirty="0">
              <a:solidFill>
                <a:schemeClr val="tx1"/>
              </a:solidFill>
              <a:latin typeface="黑体" panose="02010609060101010101" pitchFamily="49" charset="-122"/>
              <a:ea typeface="黑体" panose="02010609060101010101" pitchFamily="49" charset="-122"/>
            </a:endParaRPr>
          </a:p>
        </p:txBody>
      </p:sp>
      <p:grpSp>
        <p:nvGrpSpPr>
          <p:cNvPr id="6" name="组合 5">
            <a:extLst>
              <a:ext uri="{FF2B5EF4-FFF2-40B4-BE49-F238E27FC236}">
                <a16:creationId xmlns:a16="http://schemas.microsoft.com/office/drawing/2014/main" id="{C7BB2CEC-CCA0-4C05-A83D-F6DF0CC092F6}"/>
              </a:ext>
            </a:extLst>
          </p:cNvPr>
          <p:cNvGrpSpPr/>
          <p:nvPr/>
        </p:nvGrpSpPr>
        <p:grpSpPr>
          <a:xfrm>
            <a:off x="405728" y="5664202"/>
            <a:ext cx="11380544" cy="589279"/>
            <a:chOff x="760656" y="5664202"/>
            <a:chExt cx="11380544" cy="589279"/>
          </a:xfrm>
        </p:grpSpPr>
        <p:sp>
          <p:nvSpPr>
            <p:cNvPr id="5" name="矩形: 一个圆顶角，剪去另一个顶角 4">
              <a:extLst>
                <a:ext uri="{FF2B5EF4-FFF2-40B4-BE49-F238E27FC236}">
                  <a16:creationId xmlns:a16="http://schemas.microsoft.com/office/drawing/2014/main" id="{06D8CD9C-F3B4-4BEC-8613-D6665854B4E5}"/>
                </a:ext>
              </a:extLst>
            </p:cNvPr>
            <p:cNvSpPr/>
            <p:nvPr/>
          </p:nvSpPr>
          <p:spPr>
            <a:xfrm>
              <a:off x="760656" y="5669281"/>
              <a:ext cx="4527624" cy="584200"/>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黑体" panose="02010609060101010101" pitchFamily="49" charset="-122"/>
                  <a:ea typeface="黑体" panose="02010609060101010101" pitchFamily="49" charset="-122"/>
                </a:rPr>
                <a:t>B</a:t>
              </a:r>
              <a:r>
                <a:rPr lang="zh-CN" altLang="en-US" dirty="0">
                  <a:latin typeface="黑体" panose="02010609060101010101" pitchFamily="49" charset="-122"/>
                  <a:ea typeface="黑体" panose="02010609060101010101" pitchFamily="49" charset="-122"/>
                </a:rPr>
                <a:t>站评论：当时这一场景还挺震撼的</a:t>
              </a:r>
              <a:r>
                <a:rPr lang="en-US" altLang="zh-CN" dirty="0">
                  <a:latin typeface="黑体" panose="02010609060101010101" pitchFamily="49" charset="-122"/>
                  <a:ea typeface="黑体" panose="02010609060101010101" pitchFamily="49" charset="-122"/>
                </a:rPr>
                <a:t>!</a:t>
              </a:r>
              <a:endParaRPr lang="zh-CN" altLang="en-US" dirty="0">
                <a:latin typeface="黑体" panose="02010609060101010101" pitchFamily="49" charset="-122"/>
                <a:ea typeface="黑体" panose="02010609060101010101" pitchFamily="49" charset="-122"/>
              </a:endParaRPr>
            </a:p>
          </p:txBody>
        </p:sp>
        <p:sp>
          <p:nvSpPr>
            <p:cNvPr id="9" name="矩形: 一个圆顶角，剪去另一个顶角 8">
              <a:extLst>
                <a:ext uri="{FF2B5EF4-FFF2-40B4-BE49-F238E27FC236}">
                  <a16:creationId xmlns:a16="http://schemas.microsoft.com/office/drawing/2014/main" id="{06130B59-B2A1-4792-BEB8-2E3A82C666B3}"/>
                </a:ext>
              </a:extLst>
            </p:cNvPr>
            <p:cNvSpPr/>
            <p:nvPr/>
          </p:nvSpPr>
          <p:spPr>
            <a:xfrm>
              <a:off x="5965190" y="5664202"/>
              <a:ext cx="6176010" cy="584200"/>
            </a:xfrm>
            <a:prstGeom prst="snip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黑体" panose="02010609060101010101" pitchFamily="49" charset="-122"/>
                  <a:ea typeface="黑体" panose="02010609060101010101" pitchFamily="49" charset="-122"/>
                </a:rPr>
                <a:t>B</a:t>
              </a:r>
              <a:r>
                <a:rPr lang="zh-CN" altLang="en-US" dirty="0">
                  <a:latin typeface="黑体" panose="02010609060101010101" pitchFamily="49" charset="-122"/>
                  <a:ea typeface="黑体" panose="02010609060101010101" pitchFamily="49" charset="-122"/>
                </a:rPr>
                <a:t>站评论：丝之歌第一个美到我就是这一群小虫子飞起来</a:t>
              </a:r>
            </a:p>
          </p:txBody>
        </p:sp>
      </p:grpSp>
      <p:sp>
        <p:nvSpPr>
          <p:cNvPr id="11" name="矩形: 圆角 10">
            <a:extLst>
              <a:ext uri="{FF2B5EF4-FFF2-40B4-BE49-F238E27FC236}">
                <a16:creationId xmlns:a16="http://schemas.microsoft.com/office/drawing/2014/main" id="{A1B2BE48-3D38-4DB6-B914-38425CF043A3}"/>
              </a:ext>
            </a:extLst>
          </p:cNvPr>
          <p:cNvSpPr/>
          <p:nvPr/>
        </p:nvSpPr>
        <p:spPr>
          <a:xfrm>
            <a:off x="5100320" y="442586"/>
            <a:ext cx="4373880" cy="587771"/>
          </a:xfrm>
          <a:prstGeom prst="roundRect">
            <a:avLst/>
          </a:prstGeom>
          <a:solidFill>
            <a:srgbClr val="2C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b="1" dirty="0"/>
              <a:t>角色行过，突起鸟影，连续动画即刻展开</a:t>
            </a:r>
          </a:p>
        </p:txBody>
      </p:sp>
    </p:spTree>
    <p:custDataLst>
      <p:tags r:id="rId1"/>
    </p:custDataLst>
    <p:extLst>
      <p:ext uri="{BB962C8B-B14F-4D97-AF65-F5344CB8AC3E}">
        <p14:creationId xmlns:p14="http://schemas.microsoft.com/office/powerpoint/2010/main" val="3010774099"/>
      </p:ext>
    </p:extLst>
  </p:cSld>
  <p:clrMapOvr>
    <a:masterClrMapping/>
  </p:clrMapOvr>
  <mc:AlternateContent xmlns:mc="http://schemas.openxmlformats.org/markup-compatibility/2006" xmlns:p14="http://schemas.microsoft.com/office/powerpoint/2010/main">
    <mc:Choice Requires="p14">
      <p:transition spd="slow" p14:dur="2000" advTm="109"/>
    </mc:Choice>
    <mc:Fallback xmlns="">
      <p:transition spd="slow" advTm="1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mph" presetSubtype="0" fill="hold" nodeType="withEffect">
                                  <p:stCondLst>
                                    <p:cond delay="0"/>
                                  </p:stCondLst>
                                  <p:iterate type="lt">
                                    <p:tmPct val="4000"/>
                                  </p:iterate>
                                  <p:childTnLst>
                                    <p:set>
                                      <p:cBhvr override="childStyle">
                                        <p:cTn id="6" dur="700" fill="hold"/>
                                        <p:tgtEl>
                                          <p:spTgt spid="10">
                                            <p:txEl>
                                              <p:pRg st="0" end="0"/>
                                            </p:txEl>
                                          </p:spTgt>
                                        </p:tgtEl>
                                        <p:attrNameLst>
                                          <p:attrName>style.color</p:attrName>
                                        </p:attrNameLst>
                                      </p:cBhvr>
                                      <p:to>
                                        <p:clrVal>
                                          <a:schemeClr val="accent2"/>
                                        </p:clrVal>
                                      </p:to>
                                    </p:set>
                                    <p:set>
                                      <p:cBhvr>
                                        <p:cTn id="7" dur="700" fill="hold"/>
                                        <p:tgtEl>
                                          <p:spTgt spid="10">
                                            <p:txEl>
                                              <p:pRg st="0" end="0"/>
                                            </p:txEl>
                                          </p:spTgt>
                                        </p:tgtEl>
                                        <p:attrNameLst>
                                          <p:attrName>fillcolor</p:attrName>
                                        </p:attrNameLst>
                                      </p:cBhvr>
                                      <p:to>
                                        <p:clrVal>
                                          <a:schemeClr val="accent2"/>
                                        </p:clrVal>
                                      </p:to>
                                    </p:set>
                                    <p:set>
                                      <p:cBhvr>
                                        <p:cTn id="8" dur="700" fill="hold"/>
                                        <p:tgtEl>
                                          <p:spTgt spid="10">
                                            <p:txEl>
                                              <p:pRg st="0" end="0"/>
                                            </p:txEl>
                                          </p:spTgt>
                                        </p:tgtEl>
                                        <p:attrNameLst>
                                          <p:attrName>fill.type</p:attrName>
                                        </p:attrNameLst>
                                      </p:cBhvr>
                                      <p:to>
                                        <p:strVal val="solid"/>
                                      </p:to>
                                    </p:set>
                                  </p:childTnLst>
                                </p:cTn>
                              </p:par>
                              <p:par>
                                <p:cTn id="9" presetID="16" presetClass="emph" presetSubtype="0" fill="hold" nodeType="withEffect">
                                  <p:stCondLst>
                                    <p:cond delay="0"/>
                                  </p:stCondLst>
                                  <p:iterate type="lt">
                                    <p:tmPct val="4000"/>
                                  </p:iterate>
                                  <p:childTnLst>
                                    <p:set>
                                      <p:cBhvr override="childStyle">
                                        <p:cTn id="10" dur="220" fill="hold"/>
                                        <p:tgtEl>
                                          <p:spTgt spid="10">
                                            <p:txEl>
                                              <p:pRg st="2" end="2"/>
                                            </p:txEl>
                                          </p:spTgt>
                                        </p:tgtEl>
                                        <p:attrNameLst>
                                          <p:attrName>style.color</p:attrName>
                                        </p:attrNameLst>
                                      </p:cBhvr>
                                      <p:to>
                                        <p:clrVal>
                                          <a:schemeClr val="accent2"/>
                                        </p:clrVal>
                                      </p:to>
                                    </p:set>
                                    <p:set>
                                      <p:cBhvr>
                                        <p:cTn id="11" dur="220" fill="hold"/>
                                        <p:tgtEl>
                                          <p:spTgt spid="10">
                                            <p:txEl>
                                              <p:pRg st="2" end="2"/>
                                            </p:txEl>
                                          </p:spTgt>
                                        </p:tgtEl>
                                        <p:attrNameLst>
                                          <p:attrName>fillcolor</p:attrName>
                                        </p:attrNameLst>
                                      </p:cBhvr>
                                      <p:to>
                                        <p:clrVal>
                                          <a:schemeClr val="accent2"/>
                                        </p:clrVal>
                                      </p:to>
                                    </p:set>
                                    <p:set>
                                      <p:cBhvr>
                                        <p:cTn id="12" dur="220" fill="hold"/>
                                        <p:tgtEl>
                                          <p:spTgt spid="10">
                                            <p:txEl>
                                              <p:pRg st="2" end="2"/>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43A9AB4-9825-489B-94E7-638F14AC9970}"/>
              </a:ext>
            </a:extLst>
          </p:cNvPr>
          <p:cNvSpPr>
            <a:spLocks noGrp="1"/>
          </p:cNvSpPr>
          <p:nvPr>
            <p:ph type="title"/>
          </p:nvPr>
        </p:nvSpPr>
        <p:spPr/>
        <p:txBody>
          <a:bodyPr/>
          <a:lstStyle/>
          <a:p>
            <a:r>
              <a:rPr lang="zh-CN" altLang="en-US" dirty="0">
                <a:solidFill>
                  <a:srgbClr val="2C3E50"/>
                </a:solidFill>
              </a:rPr>
              <a:t>漫长变幻之旅</a:t>
            </a:r>
          </a:p>
        </p:txBody>
      </p:sp>
      <p:sp>
        <p:nvSpPr>
          <p:cNvPr id="2" name="灯片编号占位符 1">
            <a:extLst>
              <a:ext uri="{FF2B5EF4-FFF2-40B4-BE49-F238E27FC236}">
                <a16:creationId xmlns:a16="http://schemas.microsoft.com/office/drawing/2014/main" id="{9BF66FD8-5A42-4EFD-8EC2-61BBB94109E8}"/>
              </a:ext>
            </a:extLst>
          </p:cNvPr>
          <p:cNvSpPr>
            <a:spLocks noGrp="1"/>
          </p:cNvSpPr>
          <p:nvPr>
            <p:ph type="sldNum" sz="quarter" idx="10"/>
          </p:nvPr>
        </p:nvSpPr>
        <p:spPr/>
        <p:txBody>
          <a:bodyPr/>
          <a:lstStyle/>
          <a:p>
            <a:fld id="{9F26C4DD-4A95-4F81-AFEF-BB17C8CA0BCE}" type="slidenum">
              <a:rPr lang="zh-CN" altLang="en-US" smtClean="0"/>
              <a:pPr/>
              <a:t>3</a:t>
            </a:fld>
            <a:endParaRPr lang="zh-CN" altLang="en-US" dirty="0"/>
          </a:p>
        </p:txBody>
      </p:sp>
      <p:sp>
        <p:nvSpPr>
          <p:cNvPr id="8" name="矩形: 圆角 7">
            <a:extLst>
              <a:ext uri="{FF2B5EF4-FFF2-40B4-BE49-F238E27FC236}">
                <a16:creationId xmlns:a16="http://schemas.microsoft.com/office/drawing/2014/main" id="{5F53A8DF-4B13-456E-A1B1-99F995099B8E}"/>
              </a:ext>
            </a:extLst>
          </p:cNvPr>
          <p:cNvSpPr/>
          <p:nvPr/>
        </p:nvSpPr>
        <p:spPr>
          <a:xfrm>
            <a:off x="1445707" y="1497708"/>
            <a:ext cx="9300587" cy="2816105"/>
          </a:xfrm>
          <a:prstGeom prst="roundRect">
            <a:avLst/>
          </a:prstGeom>
          <a:solidFill>
            <a:srgbClr val="FBE5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000" b="0" i="0" dirty="0">
                <a:solidFill>
                  <a:schemeClr val="tx1"/>
                </a:solidFill>
                <a:effectLst/>
                <a:latin typeface="黑体" panose="02010609060101010101" pitchFamily="49" charset="-122"/>
                <a:ea typeface="黑体" panose="02010609060101010101" pitchFamily="49" charset="-122"/>
              </a:rPr>
              <a:t>我走过这个世界的各个角落，或快或满，我的内心映射着这个世界，这个世界留下了我走过的痕迹。</a:t>
            </a:r>
            <a:endParaRPr lang="en-US" altLang="zh-CN" sz="2000" b="0" i="0" dirty="0">
              <a:solidFill>
                <a:schemeClr val="tx1"/>
              </a:solidFill>
              <a:effectLst/>
              <a:latin typeface="黑体" panose="02010609060101010101" pitchFamily="49" charset="-122"/>
              <a:ea typeface="黑体" panose="02010609060101010101" pitchFamily="49" charset="-122"/>
            </a:endParaRPr>
          </a:p>
          <a:p>
            <a:endParaRPr lang="en-US" altLang="zh-CN" sz="2000" b="0" i="0" dirty="0">
              <a:solidFill>
                <a:schemeClr val="tx1"/>
              </a:solidFill>
              <a:effectLst/>
              <a:latin typeface="黑体" panose="02010609060101010101" pitchFamily="49" charset="-122"/>
              <a:ea typeface="黑体" panose="02010609060101010101" pitchFamily="49" charset="-122"/>
            </a:endParaRPr>
          </a:p>
          <a:p>
            <a:r>
              <a:rPr lang="en-US" altLang="zh-CN" sz="2000" dirty="0">
                <a:solidFill>
                  <a:schemeClr val="tx1"/>
                </a:solidFill>
                <a:latin typeface="黑体" panose="02010609060101010101" pitchFamily="49" charset="-122"/>
                <a:ea typeface="黑体" panose="02010609060101010101" pitchFamily="49" charset="-122"/>
              </a:rPr>
              <a:t>I have wandered every corner of this world, my pace sometimes brisk, sometimes slow. My heart mirrors the world back as it is, while the world, in turn, bears the soft traces of my journey.00</a:t>
            </a:r>
          </a:p>
        </p:txBody>
      </p:sp>
      <p:sp>
        <p:nvSpPr>
          <p:cNvPr id="6" name="矩形: 圆角 5">
            <a:extLst>
              <a:ext uri="{FF2B5EF4-FFF2-40B4-BE49-F238E27FC236}">
                <a16:creationId xmlns:a16="http://schemas.microsoft.com/office/drawing/2014/main" id="{971E7C69-E5BA-4282-BD10-9F647A5D6506}"/>
              </a:ext>
            </a:extLst>
          </p:cNvPr>
          <p:cNvSpPr/>
          <p:nvPr/>
        </p:nvSpPr>
        <p:spPr>
          <a:xfrm>
            <a:off x="4526280" y="250112"/>
            <a:ext cx="4968240" cy="938608"/>
          </a:xfrm>
          <a:prstGeom prst="roundRect">
            <a:avLst/>
          </a:prstGeom>
          <a:solidFill>
            <a:srgbClr val="2C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b="1" dirty="0"/>
              <a:t>驰骋于视野尽头的坦途，感受</a:t>
            </a:r>
            <a:r>
              <a:rPr lang="en-US" altLang="zh-CN" b="1" dirty="0"/>
              <a:t>RT</a:t>
            </a:r>
            <a:r>
              <a:rPr lang="zh-CN" altLang="en-US" b="1" dirty="0"/>
              <a:t>模块启动带来的贴背推力，目之所及皆是变幻的万千景域</a:t>
            </a:r>
            <a:endParaRPr lang="zh-CN" altLang="en-US" b="1" dirty="0">
              <a:latin typeface="黑体" panose="02010609060101010101" pitchFamily="49" charset="-122"/>
              <a:ea typeface="黑体" panose="02010609060101010101" pitchFamily="49" charset="-122"/>
            </a:endParaRPr>
          </a:p>
        </p:txBody>
      </p:sp>
      <p:grpSp>
        <p:nvGrpSpPr>
          <p:cNvPr id="9" name="组合 8">
            <a:extLst>
              <a:ext uri="{FF2B5EF4-FFF2-40B4-BE49-F238E27FC236}">
                <a16:creationId xmlns:a16="http://schemas.microsoft.com/office/drawing/2014/main" id="{817E46BF-08E5-4F57-A9DC-C489A2D36A18}"/>
              </a:ext>
            </a:extLst>
          </p:cNvPr>
          <p:cNvGrpSpPr/>
          <p:nvPr/>
        </p:nvGrpSpPr>
        <p:grpSpPr>
          <a:xfrm>
            <a:off x="1776000" y="4866640"/>
            <a:ext cx="8640000" cy="1457960"/>
            <a:chOff x="1776000" y="4104640"/>
            <a:chExt cx="8640000" cy="1457960"/>
          </a:xfrm>
        </p:grpSpPr>
        <p:pic>
          <p:nvPicPr>
            <p:cNvPr id="10" name="图片 9">
              <a:extLst>
                <a:ext uri="{FF2B5EF4-FFF2-40B4-BE49-F238E27FC236}">
                  <a16:creationId xmlns:a16="http://schemas.microsoft.com/office/drawing/2014/main" id="{B49FBE02-EC54-4DD7-800F-9E5DA9355632}"/>
                </a:ext>
              </a:extLst>
            </p:cNvPr>
            <p:cNvPicPr>
              <a:picLocks noChangeAspect="1"/>
            </p:cNvPicPr>
            <p:nvPr/>
          </p:nvPicPr>
          <p:blipFill rotWithShape="1">
            <a:blip r:embed="rId4"/>
            <a:srcRect t="54050" b="15860"/>
            <a:stretch/>
          </p:blipFill>
          <p:spPr>
            <a:xfrm>
              <a:off x="1776000" y="4104640"/>
              <a:ext cx="8640000" cy="1457960"/>
            </a:xfrm>
            <a:prstGeom prst="rect">
              <a:avLst/>
            </a:prstGeom>
          </p:spPr>
        </p:pic>
        <p:sp>
          <p:nvSpPr>
            <p:cNvPr id="11" name="矩形 10">
              <a:extLst>
                <a:ext uri="{FF2B5EF4-FFF2-40B4-BE49-F238E27FC236}">
                  <a16:creationId xmlns:a16="http://schemas.microsoft.com/office/drawing/2014/main" id="{BE3B6AEA-2735-4B9B-B105-DA5E89D5061A}"/>
                </a:ext>
              </a:extLst>
            </p:cNvPr>
            <p:cNvSpPr/>
            <p:nvPr/>
          </p:nvSpPr>
          <p:spPr>
            <a:xfrm>
              <a:off x="2724912" y="4640072"/>
              <a:ext cx="7182612" cy="3246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ustDataLst>
      <p:tags r:id="rId1"/>
    </p:custDataLst>
    <p:extLst>
      <p:ext uri="{BB962C8B-B14F-4D97-AF65-F5344CB8AC3E}">
        <p14:creationId xmlns:p14="http://schemas.microsoft.com/office/powerpoint/2010/main" val="1962575902"/>
      </p:ext>
    </p:extLst>
  </p:cSld>
  <p:clrMapOvr>
    <a:masterClrMapping/>
  </p:clrMapOvr>
  <mc:AlternateContent xmlns:mc="http://schemas.openxmlformats.org/markup-compatibility/2006" xmlns:p14="http://schemas.microsoft.com/office/powerpoint/2010/main">
    <mc:Choice Requires="p14">
      <p:transition spd="slow" p14:dur="2000" advTm="109"/>
    </mc:Choice>
    <mc:Fallback xmlns="">
      <p:transition spd="slow" advTm="1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mph" presetSubtype="0" fill="hold" nodeType="withEffect">
                                  <p:stCondLst>
                                    <p:cond delay="0"/>
                                  </p:stCondLst>
                                  <p:iterate type="lt">
                                    <p:tmPct val="4000"/>
                                  </p:iterate>
                                  <p:childTnLst>
                                    <p:set>
                                      <p:cBhvr override="childStyle">
                                        <p:cTn id="6" dur="350" fill="hold"/>
                                        <p:tgtEl>
                                          <p:spTgt spid="8">
                                            <p:txEl>
                                              <p:pRg st="0" end="0"/>
                                            </p:txEl>
                                          </p:spTgt>
                                        </p:tgtEl>
                                        <p:attrNameLst>
                                          <p:attrName>style.color</p:attrName>
                                        </p:attrNameLst>
                                      </p:cBhvr>
                                      <p:to>
                                        <p:clrVal>
                                          <a:schemeClr val="accent2"/>
                                        </p:clrVal>
                                      </p:to>
                                    </p:set>
                                    <p:set>
                                      <p:cBhvr>
                                        <p:cTn id="7" dur="350" fill="hold"/>
                                        <p:tgtEl>
                                          <p:spTgt spid="8">
                                            <p:txEl>
                                              <p:pRg st="0" end="0"/>
                                            </p:txEl>
                                          </p:spTgt>
                                        </p:tgtEl>
                                        <p:attrNameLst>
                                          <p:attrName>fillcolor</p:attrName>
                                        </p:attrNameLst>
                                      </p:cBhvr>
                                      <p:to>
                                        <p:clrVal>
                                          <a:schemeClr val="accent2"/>
                                        </p:clrVal>
                                      </p:to>
                                    </p:set>
                                    <p:set>
                                      <p:cBhvr>
                                        <p:cTn id="8" dur="350" fill="hold"/>
                                        <p:tgtEl>
                                          <p:spTgt spid="8">
                                            <p:txEl>
                                              <p:pRg st="0" end="0"/>
                                            </p:txEl>
                                          </p:spTgt>
                                        </p:tgtEl>
                                        <p:attrNameLst>
                                          <p:attrName>fill.type</p:attrName>
                                        </p:attrNameLst>
                                      </p:cBhvr>
                                      <p:to>
                                        <p:strVal val="solid"/>
                                      </p:to>
                                    </p:set>
                                  </p:childTnLst>
                                </p:cTn>
                              </p:par>
                              <p:par>
                                <p:cTn id="9" presetID="16" presetClass="emph" presetSubtype="0" fill="hold" nodeType="withEffect">
                                  <p:stCondLst>
                                    <p:cond delay="0"/>
                                  </p:stCondLst>
                                  <p:iterate type="lt">
                                    <p:tmPct val="4000"/>
                                  </p:iterate>
                                  <p:childTnLst>
                                    <p:set>
                                      <p:cBhvr override="childStyle">
                                        <p:cTn id="10" dur="150" fill="hold"/>
                                        <p:tgtEl>
                                          <p:spTgt spid="8">
                                            <p:txEl>
                                              <p:pRg st="2" end="2"/>
                                            </p:txEl>
                                          </p:spTgt>
                                        </p:tgtEl>
                                        <p:attrNameLst>
                                          <p:attrName>style.color</p:attrName>
                                        </p:attrNameLst>
                                      </p:cBhvr>
                                      <p:to>
                                        <p:clrVal>
                                          <a:schemeClr val="accent2"/>
                                        </p:clrVal>
                                      </p:to>
                                    </p:set>
                                    <p:set>
                                      <p:cBhvr>
                                        <p:cTn id="11" dur="150" fill="hold"/>
                                        <p:tgtEl>
                                          <p:spTgt spid="8">
                                            <p:txEl>
                                              <p:pRg st="2" end="2"/>
                                            </p:txEl>
                                          </p:spTgt>
                                        </p:tgtEl>
                                        <p:attrNameLst>
                                          <p:attrName>fillcolor</p:attrName>
                                        </p:attrNameLst>
                                      </p:cBhvr>
                                      <p:to>
                                        <p:clrVal>
                                          <a:schemeClr val="accent2"/>
                                        </p:clrVal>
                                      </p:to>
                                    </p:set>
                                    <p:set>
                                      <p:cBhvr>
                                        <p:cTn id="12" dur="150" fill="hold"/>
                                        <p:tgtEl>
                                          <p:spTgt spid="8">
                                            <p:txEl>
                                              <p:pRg st="2" end="2"/>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43A9AB4-9825-489B-94E7-638F14AC9970}"/>
              </a:ext>
            </a:extLst>
          </p:cNvPr>
          <p:cNvSpPr>
            <a:spLocks noGrp="1"/>
          </p:cNvSpPr>
          <p:nvPr>
            <p:ph type="title"/>
          </p:nvPr>
        </p:nvSpPr>
        <p:spPr/>
        <p:txBody>
          <a:bodyPr/>
          <a:lstStyle/>
          <a:p>
            <a:r>
              <a:rPr lang="zh-CN" altLang="en-US" dirty="0">
                <a:solidFill>
                  <a:srgbClr val="2C3E50"/>
                </a:solidFill>
              </a:rPr>
              <a:t>痛点问题</a:t>
            </a:r>
          </a:p>
        </p:txBody>
      </p:sp>
      <p:sp>
        <p:nvSpPr>
          <p:cNvPr id="2" name="灯片编号占位符 1">
            <a:extLst>
              <a:ext uri="{FF2B5EF4-FFF2-40B4-BE49-F238E27FC236}">
                <a16:creationId xmlns:a16="http://schemas.microsoft.com/office/drawing/2014/main" id="{9BF66FD8-5A42-4EFD-8EC2-61BBB94109E8}"/>
              </a:ext>
            </a:extLst>
          </p:cNvPr>
          <p:cNvSpPr>
            <a:spLocks noGrp="1"/>
          </p:cNvSpPr>
          <p:nvPr>
            <p:ph type="sldNum" sz="quarter" idx="10"/>
          </p:nvPr>
        </p:nvSpPr>
        <p:spPr/>
        <p:txBody>
          <a:bodyPr/>
          <a:lstStyle/>
          <a:p>
            <a:fld id="{9F26C4DD-4A95-4F81-AFEF-BB17C8CA0BCE}" type="slidenum">
              <a:rPr lang="zh-CN" altLang="en-US" smtClean="0"/>
              <a:pPr/>
              <a:t>4</a:t>
            </a:fld>
            <a:endParaRPr lang="zh-CN" altLang="en-US" dirty="0"/>
          </a:p>
        </p:txBody>
      </p:sp>
      <p:sp>
        <p:nvSpPr>
          <p:cNvPr id="4" name="文本框 3">
            <a:extLst>
              <a:ext uri="{FF2B5EF4-FFF2-40B4-BE49-F238E27FC236}">
                <a16:creationId xmlns:a16="http://schemas.microsoft.com/office/drawing/2014/main" id="{BA0925DA-2905-4E34-B303-AEB8E096B0B5}"/>
              </a:ext>
            </a:extLst>
          </p:cNvPr>
          <p:cNvSpPr txBox="1"/>
          <p:nvPr/>
        </p:nvSpPr>
        <p:spPr>
          <a:xfrm>
            <a:off x="1722046" y="1042618"/>
            <a:ext cx="8321509" cy="858377"/>
          </a:xfrm>
          <a:prstGeom prst="rect">
            <a:avLst/>
          </a:prstGeom>
          <a:noFill/>
        </p:spPr>
        <p:txBody>
          <a:bodyPr wrap="none" rtlCol="0">
            <a:spAutoFit/>
          </a:bodyPr>
          <a:lstStyle/>
          <a:p>
            <a:pPr>
              <a:lnSpc>
                <a:spcPct val="150000"/>
              </a:lnSpc>
            </a:pPr>
            <a:r>
              <a:rPr lang="zh-CN" altLang="en-US" b="1" dirty="0">
                <a:latin typeface="黑体" panose="02010609060101010101" pitchFamily="49" charset="-122"/>
                <a:ea typeface="黑体" panose="02010609060101010101" pitchFamily="49" charset="-122"/>
              </a:rPr>
              <a:t>丝之歌有些风景很美，非常适合连续按</a:t>
            </a:r>
            <a:r>
              <a:rPr lang="en-US" altLang="zh-CN" b="1" dirty="0">
                <a:latin typeface="黑体" panose="02010609060101010101" pitchFamily="49" charset="-122"/>
                <a:ea typeface="黑体" panose="02010609060101010101" pitchFamily="49" charset="-122"/>
              </a:rPr>
              <a:t>RT</a:t>
            </a:r>
            <a:r>
              <a:rPr lang="zh-CN" altLang="en-US" b="1" dirty="0">
                <a:latin typeface="黑体" panose="02010609060101010101" pitchFamily="49" charset="-122"/>
                <a:ea typeface="黑体" panose="02010609060101010101" pitchFamily="49" charset="-122"/>
              </a:rPr>
              <a:t>加速的观光之旅，不用进行跳跃和攻击</a:t>
            </a:r>
            <a:endParaRPr lang="en-US" altLang="zh-CN" b="1" dirty="0">
              <a:latin typeface="黑体" panose="02010609060101010101" pitchFamily="49" charset="-122"/>
              <a:ea typeface="黑体" panose="02010609060101010101" pitchFamily="49" charset="-122"/>
            </a:endParaRPr>
          </a:p>
          <a:p>
            <a:pPr>
              <a:lnSpc>
                <a:spcPct val="150000"/>
              </a:lnSpc>
            </a:pPr>
            <a:r>
              <a:rPr lang="zh-CN" altLang="en-US" b="1" dirty="0">
                <a:latin typeface="黑体" panose="02010609060101010101" pitchFamily="49" charset="-122"/>
                <a:ea typeface="黑体" panose="02010609060101010101" pitchFamily="49" charset="-122"/>
              </a:rPr>
              <a:t>当有了跳跃和攻击，美的体验（手感、视觉）就突然中断了</a:t>
            </a:r>
          </a:p>
        </p:txBody>
      </p:sp>
      <p:sp>
        <p:nvSpPr>
          <p:cNvPr id="15" name="文本框 14">
            <a:extLst>
              <a:ext uri="{FF2B5EF4-FFF2-40B4-BE49-F238E27FC236}">
                <a16:creationId xmlns:a16="http://schemas.microsoft.com/office/drawing/2014/main" id="{B5947F50-0F0D-4908-9EEE-A5923EE7DBB6}"/>
              </a:ext>
            </a:extLst>
          </p:cNvPr>
          <p:cNvSpPr txBox="1"/>
          <p:nvPr/>
        </p:nvSpPr>
        <p:spPr>
          <a:xfrm>
            <a:off x="4041592" y="5824813"/>
            <a:ext cx="4108817" cy="442878"/>
          </a:xfrm>
          <a:prstGeom prst="rect">
            <a:avLst/>
          </a:prstGeom>
          <a:noFill/>
        </p:spPr>
        <p:txBody>
          <a:bodyPr wrap="none" rtlCol="0">
            <a:spAutoFit/>
          </a:bodyPr>
          <a:lstStyle/>
          <a:p>
            <a:pPr>
              <a:lnSpc>
                <a:spcPct val="150000"/>
              </a:lnSpc>
            </a:pPr>
            <a:r>
              <a:rPr lang="zh-CN" altLang="en-US" dirty="0">
                <a:latin typeface="黑体" panose="02010609060101010101" pitchFamily="49" charset="-122"/>
                <a:ea typeface="黑体" panose="02010609060101010101" pitchFamily="49" charset="-122"/>
              </a:rPr>
              <a:t>真实场景：甲木林打</a:t>
            </a:r>
            <a:r>
              <a:rPr lang="en-US" altLang="zh-CN" dirty="0">
                <a:latin typeface="黑体" panose="02010609060101010101" pitchFamily="49" charset="-122"/>
                <a:ea typeface="黑体" panose="02010609060101010101" pitchFamily="49" charset="-122"/>
              </a:rPr>
              <a:t>BOSS</a:t>
            </a:r>
            <a:r>
              <a:rPr lang="zh-CN" altLang="en-US" dirty="0">
                <a:latin typeface="黑体" panose="02010609060101010101" pitchFamily="49" charset="-122"/>
                <a:ea typeface="黑体" panose="02010609060101010101" pitchFamily="49" charset="-122"/>
              </a:rPr>
              <a:t>的那一段赶路</a:t>
            </a:r>
          </a:p>
        </p:txBody>
      </p:sp>
      <p:grpSp>
        <p:nvGrpSpPr>
          <p:cNvPr id="10" name="组合 9">
            <a:extLst>
              <a:ext uri="{FF2B5EF4-FFF2-40B4-BE49-F238E27FC236}">
                <a16:creationId xmlns:a16="http://schemas.microsoft.com/office/drawing/2014/main" id="{41A7EFA6-A708-4EE6-B6E8-B5FB0C35AF76}"/>
              </a:ext>
            </a:extLst>
          </p:cNvPr>
          <p:cNvGrpSpPr/>
          <p:nvPr/>
        </p:nvGrpSpPr>
        <p:grpSpPr>
          <a:xfrm>
            <a:off x="3394079" y="2236279"/>
            <a:ext cx="5403842" cy="3271616"/>
            <a:chOff x="3349094" y="1880679"/>
            <a:chExt cx="5403842" cy="3271616"/>
          </a:xfrm>
        </p:grpSpPr>
        <p:cxnSp>
          <p:nvCxnSpPr>
            <p:cNvPr id="8" name="直接箭头连接符 7">
              <a:extLst>
                <a:ext uri="{FF2B5EF4-FFF2-40B4-BE49-F238E27FC236}">
                  <a16:creationId xmlns:a16="http://schemas.microsoft.com/office/drawing/2014/main" id="{4BC5C973-B96A-432B-AE3E-39545E593EDD}"/>
                </a:ext>
              </a:extLst>
            </p:cNvPr>
            <p:cNvCxnSpPr>
              <a:cxnSpLocks/>
            </p:cNvCxnSpPr>
            <p:nvPr/>
          </p:nvCxnSpPr>
          <p:spPr>
            <a:xfrm>
              <a:off x="7162800" y="3278229"/>
              <a:ext cx="1" cy="44033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1DA5EB19-F521-4EAA-AE1C-82F576108517}"/>
                </a:ext>
              </a:extLst>
            </p:cNvPr>
            <p:cNvSpPr txBox="1"/>
            <p:nvPr/>
          </p:nvSpPr>
          <p:spPr>
            <a:xfrm>
              <a:off x="5336616" y="1880679"/>
              <a:ext cx="3416320" cy="1273875"/>
            </a:xfrm>
            <a:prstGeom prst="rect">
              <a:avLst/>
            </a:prstGeom>
            <a:noFill/>
          </p:spPr>
          <p:txBody>
            <a:bodyPr wrap="none" rtlCol="0">
              <a:spAutoFit/>
            </a:bodyPr>
            <a:lstStyle/>
            <a:p>
              <a:pPr algn="ctr">
                <a:lnSpc>
                  <a:spcPct val="150000"/>
                </a:lnSpc>
              </a:pPr>
              <a:r>
                <a:rPr lang="en-US" altLang="zh-CN" dirty="0">
                  <a:solidFill>
                    <a:srgbClr val="0070C0"/>
                  </a:solidFill>
                  <a:latin typeface="黑体" panose="02010609060101010101" pitchFamily="49" charset="-122"/>
                  <a:ea typeface="黑体" panose="02010609060101010101" pitchFamily="49" charset="-122"/>
                </a:rPr>
                <a:t>RT</a:t>
              </a:r>
              <a:r>
                <a:rPr lang="zh-CN" altLang="en-US" dirty="0">
                  <a:solidFill>
                    <a:srgbClr val="0070C0"/>
                  </a:solidFill>
                  <a:latin typeface="黑体" panose="02010609060101010101" pitchFamily="49" charset="-122"/>
                  <a:ea typeface="黑体" panose="02010609060101010101" pitchFamily="49" charset="-122"/>
                </a:rPr>
                <a:t>加速长时间</a:t>
              </a:r>
              <a:endParaRPr lang="en-US" altLang="zh-CN" dirty="0">
                <a:solidFill>
                  <a:srgbClr val="0070C0"/>
                </a:solidFill>
                <a:latin typeface="黑体" panose="02010609060101010101" pitchFamily="49" charset="-122"/>
                <a:ea typeface="黑体" panose="02010609060101010101" pitchFamily="49" charset="-122"/>
              </a:endParaRPr>
            </a:p>
            <a:p>
              <a:pPr algn="ctr">
                <a:lnSpc>
                  <a:spcPct val="150000"/>
                </a:lnSpc>
              </a:pPr>
              <a:r>
                <a:rPr lang="zh-CN" altLang="en-US" dirty="0">
                  <a:solidFill>
                    <a:srgbClr val="0070C0"/>
                  </a:solidFill>
                  <a:latin typeface="黑体" panose="02010609060101010101" pitchFamily="49" charset="-122"/>
                  <a:ea typeface="黑体" panose="02010609060101010101" pitchFamily="49" charset="-122"/>
                </a:rPr>
                <a:t>无法用右</a:t>
              </a:r>
              <a:r>
                <a:rPr lang="en-US" altLang="zh-CN" dirty="0">
                  <a:solidFill>
                    <a:srgbClr val="0070C0"/>
                  </a:solidFill>
                  <a:latin typeface="黑体" panose="02010609060101010101" pitchFamily="49" charset="-122"/>
                  <a:ea typeface="黑体" panose="02010609060101010101" pitchFamily="49" charset="-122"/>
                </a:rPr>
                <a:t>RT</a:t>
              </a:r>
              <a:r>
                <a:rPr lang="zh-CN" altLang="en-US" dirty="0">
                  <a:solidFill>
                    <a:srgbClr val="0070C0"/>
                  </a:solidFill>
                  <a:latin typeface="黑体" panose="02010609060101010101" pitchFamily="49" charset="-122"/>
                  <a:ea typeface="黑体" panose="02010609060101010101" pitchFamily="49" charset="-122"/>
                </a:rPr>
                <a:t>或者右移动登陆陆地</a:t>
              </a:r>
              <a:endParaRPr lang="en-US" altLang="zh-CN" dirty="0">
                <a:solidFill>
                  <a:srgbClr val="0070C0"/>
                </a:solidFill>
                <a:latin typeface="黑体" panose="02010609060101010101" pitchFamily="49" charset="-122"/>
                <a:ea typeface="黑体" panose="02010609060101010101" pitchFamily="49" charset="-122"/>
              </a:endParaRPr>
            </a:p>
            <a:p>
              <a:pPr algn="ctr">
                <a:lnSpc>
                  <a:spcPct val="150000"/>
                </a:lnSpc>
              </a:pPr>
              <a:r>
                <a:rPr lang="zh-CN" altLang="en-US" b="1" dirty="0">
                  <a:solidFill>
                    <a:srgbClr val="0070C0"/>
                  </a:solidFill>
                  <a:latin typeface="黑体" panose="02010609060101010101" pitchFamily="49" charset="-122"/>
                  <a:ea typeface="黑体" panose="02010609060101010101" pitchFamily="49" charset="-122"/>
                </a:rPr>
                <a:t>手感和视觉</a:t>
              </a:r>
              <a:r>
                <a:rPr lang="zh-CN" altLang="en-US" dirty="0">
                  <a:solidFill>
                    <a:srgbClr val="0070C0"/>
                  </a:solidFill>
                  <a:latin typeface="黑体" panose="02010609060101010101" pitchFamily="49" charset="-122"/>
                  <a:ea typeface="黑体" panose="02010609060101010101" pitchFamily="49" charset="-122"/>
                </a:rPr>
                <a:t>突然中断</a:t>
              </a:r>
            </a:p>
          </p:txBody>
        </p:sp>
        <p:cxnSp>
          <p:nvCxnSpPr>
            <p:cNvPr id="12" name="直接箭头连接符 11">
              <a:extLst>
                <a:ext uri="{FF2B5EF4-FFF2-40B4-BE49-F238E27FC236}">
                  <a16:creationId xmlns:a16="http://schemas.microsoft.com/office/drawing/2014/main" id="{4D8AD409-DC56-4B27-87E2-EFED37D74B17}"/>
                </a:ext>
              </a:extLst>
            </p:cNvPr>
            <p:cNvCxnSpPr>
              <a:cxnSpLocks/>
            </p:cNvCxnSpPr>
            <p:nvPr/>
          </p:nvCxnSpPr>
          <p:spPr>
            <a:xfrm>
              <a:off x="4931169" y="4624061"/>
              <a:ext cx="1470212" cy="0"/>
            </a:xfrm>
            <a:prstGeom prst="straightConnector1">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89A63E78-FD65-48AE-8AE1-A47C97F4C6DD}"/>
                </a:ext>
              </a:extLst>
            </p:cNvPr>
            <p:cNvSpPr txBox="1"/>
            <p:nvPr/>
          </p:nvSpPr>
          <p:spPr>
            <a:xfrm>
              <a:off x="4650612" y="4709417"/>
              <a:ext cx="2031325" cy="442878"/>
            </a:xfrm>
            <a:prstGeom prst="rect">
              <a:avLst/>
            </a:prstGeom>
            <a:noFill/>
          </p:spPr>
          <p:txBody>
            <a:bodyPr wrap="none" rtlCol="0">
              <a:spAutoFit/>
            </a:bodyPr>
            <a:lstStyle/>
            <a:p>
              <a:pPr algn="ctr">
                <a:lnSpc>
                  <a:spcPct val="150000"/>
                </a:lnSpc>
              </a:pPr>
              <a:r>
                <a:rPr lang="zh-CN" altLang="en-US" dirty="0">
                  <a:solidFill>
                    <a:srgbClr val="0070C0"/>
                  </a:solidFill>
                  <a:latin typeface="黑体" panose="02010609060101010101" pitchFamily="49" charset="-122"/>
                  <a:ea typeface="黑体" panose="02010609060101010101" pitchFamily="49" charset="-122"/>
                </a:rPr>
                <a:t>角色从左往右移动</a:t>
              </a:r>
            </a:p>
          </p:txBody>
        </p:sp>
        <p:pic>
          <p:nvPicPr>
            <p:cNvPr id="9" name="图片 8">
              <a:extLst>
                <a:ext uri="{FF2B5EF4-FFF2-40B4-BE49-F238E27FC236}">
                  <a16:creationId xmlns:a16="http://schemas.microsoft.com/office/drawing/2014/main" id="{CD64C96A-A0CA-403E-87F5-F62B836DA5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49094" y="3821967"/>
              <a:ext cx="4940808" cy="495300"/>
            </a:xfrm>
            <a:prstGeom prst="rect">
              <a:avLst/>
            </a:prstGeom>
          </p:spPr>
        </p:pic>
      </p:grpSp>
    </p:spTree>
    <p:custDataLst>
      <p:tags r:id="rId1"/>
    </p:custDataLst>
    <p:extLst>
      <p:ext uri="{BB962C8B-B14F-4D97-AF65-F5344CB8AC3E}">
        <p14:creationId xmlns:p14="http://schemas.microsoft.com/office/powerpoint/2010/main" val="1247624613"/>
      </p:ext>
    </p:extLst>
  </p:cSld>
  <p:clrMapOvr>
    <a:masterClrMapping/>
  </p:clrMapOvr>
  <mc:AlternateContent xmlns:mc="http://schemas.openxmlformats.org/markup-compatibility/2006" xmlns:p14="http://schemas.microsoft.com/office/powerpoint/2010/main">
    <mc:Choice Requires="p14">
      <p:transition spd="slow" p14:dur="2000" advTm="109"/>
    </mc:Choice>
    <mc:Fallback xmlns="">
      <p:transition spd="slow" advTm="109"/>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43A9AB4-9825-489B-94E7-638F14AC9970}"/>
              </a:ext>
            </a:extLst>
          </p:cNvPr>
          <p:cNvSpPr>
            <a:spLocks noGrp="1"/>
          </p:cNvSpPr>
          <p:nvPr>
            <p:ph type="title"/>
          </p:nvPr>
        </p:nvSpPr>
        <p:spPr/>
        <p:txBody>
          <a:bodyPr/>
          <a:lstStyle/>
          <a:p>
            <a:r>
              <a:rPr lang="zh-CN" altLang="en-US" dirty="0">
                <a:solidFill>
                  <a:srgbClr val="2C3E50"/>
                </a:solidFill>
              </a:rPr>
              <a:t>痛点问题</a:t>
            </a:r>
          </a:p>
        </p:txBody>
      </p:sp>
      <p:sp>
        <p:nvSpPr>
          <p:cNvPr id="2" name="灯片编号占位符 1">
            <a:extLst>
              <a:ext uri="{FF2B5EF4-FFF2-40B4-BE49-F238E27FC236}">
                <a16:creationId xmlns:a16="http://schemas.microsoft.com/office/drawing/2014/main" id="{9BF66FD8-5A42-4EFD-8EC2-61BBB94109E8}"/>
              </a:ext>
            </a:extLst>
          </p:cNvPr>
          <p:cNvSpPr>
            <a:spLocks noGrp="1"/>
          </p:cNvSpPr>
          <p:nvPr>
            <p:ph type="sldNum" sz="quarter" idx="10"/>
          </p:nvPr>
        </p:nvSpPr>
        <p:spPr/>
        <p:txBody>
          <a:bodyPr/>
          <a:lstStyle/>
          <a:p>
            <a:fld id="{9F26C4DD-4A95-4F81-AFEF-BB17C8CA0BCE}" type="slidenum">
              <a:rPr lang="zh-CN" altLang="en-US" smtClean="0"/>
              <a:pPr/>
              <a:t>5</a:t>
            </a:fld>
            <a:endParaRPr lang="zh-CN" altLang="en-US" dirty="0"/>
          </a:p>
        </p:txBody>
      </p:sp>
      <p:sp>
        <p:nvSpPr>
          <p:cNvPr id="4" name="文本框 3">
            <a:extLst>
              <a:ext uri="{FF2B5EF4-FFF2-40B4-BE49-F238E27FC236}">
                <a16:creationId xmlns:a16="http://schemas.microsoft.com/office/drawing/2014/main" id="{BA0925DA-2905-4E34-B303-AEB8E096B0B5}"/>
              </a:ext>
            </a:extLst>
          </p:cNvPr>
          <p:cNvSpPr txBox="1"/>
          <p:nvPr/>
        </p:nvSpPr>
        <p:spPr>
          <a:xfrm>
            <a:off x="2052265" y="1042618"/>
            <a:ext cx="8087470" cy="442878"/>
          </a:xfrm>
          <a:prstGeom prst="rect">
            <a:avLst/>
          </a:prstGeom>
          <a:noFill/>
        </p:spPr>
        <p:txBody>
          <a:bodyPr wrap="none" rtlCol="0">
            <a:spAutoFit/>
          </a:bodyPr>
          <a:lstStyle/>
          <a:p>
            <a:pPr>
              <a:lnSpc>
                <a:spcPct val="150000"/>
              </a:lnSpc>
            </a:pPr>
            <a:r>
              <a:rPr lang="zh-CN" altLang="en-US" b="1" dirty="0">
                <a:latin typeface="黑体" panose="02010609060101010101" pitchFamily="49" charset="-122"/>
                <a:ea typeface="黑体" panose="02010609060101010101" pitchFamily="49" charset="-122"/>
              </a:rPr>
              <a:t>用户只是想体验一下独特的风景和角色移动体验，奈何对于大部分玩家不友好</a:t>
            </a:r>
          </a:p>
        </p:txBody>
      </p:sp>
      <p:sp>
        <p:nvSpPr>
          <p:cNvPr id="15" name="文本框 14">
            <a:extLst>
              <a:ext uri="{FF2B5EF4-FFF2-40B4-BE49-F238E27FC236}">
                <a16:creationId xmlns:a16="http://schemas.microsoft.com/office/drawing/2014/main" id="{B5947F50-0F0D-4908-9EEE-A5923EE7DBB6}"/>
              </a:ext>
            </a:extLst>
          </p:cNvPr>
          <p:cNvSpPr txBox="1"/>
          <p:nvPr/>
        </p:nvSpPr>
        <p:spPr>
          <a:xfrm>
            <a:off x="4041592" y="5824813"/>
            <a:ext cx="1338828" cy="442878"/>
          </a:xfrm>
          <a:prstGeom prst="rect">
            <a:avLst/>
          </a:prstGeom>
          <a:noFill/>
        </p:spPr>
        <p:txBody>
          <a:bodyPr wrap="none" rtlCol="0">
            <a:spAutoFit/>
          </a:bodyPr>
          <a:lstStyle/>
          <a:p>
            <a:pPr>
              <a:lnSpc>
                <a:spcPct val="150000"/>
              </a:lnSpc>
            </a:pPr>
            <a:r>
              <a:rPr lang="zh-CN" altLang="en-US" dirty="0">
                <a:latin typeface="黑体" panose="02010609060101010101" pitchFamily="49" charset="-122"/>
                <a:ea typeface="黑体" panose="02010609060101010101" pitchFamily="49" charset="-122"/>
              </a:rPr>
              <a:t>真实场景：</a:t>
            </a:r>
          </a:p>
        </p:txBody>
      </p:sp>
    </p:spTree>
    <p:custDataLst>
      <p:tags r:id="rId1"/>
    </p:custDataLst>
    <p:extLst>
      <p:ext uri="{BB962C8B-B14F-4D97-AF65-F5344CB8AC3E}">
        <p14:creationId xmlns:p14="http://schemas.microsoft.com/office/powerpoint/2010/main" val="4030506742"/>
      </p:ext>
    </p:extLst>
  </p:cSld>
  <p:clrMapOvr>
    <a:masterClrMapping/>
  </p:clrMapOvr>
  <mc:AlternateContent xmlns:mc="http://schemas.openxmlformats.org/markup-compatibility/2006" xmlns:p14="http://schemas.microsoft.com/office/powerpoint/2010/main">
    <mc:Choice Requires="p14">
      <p:transition spd="slow" p14:dur="2000" advTm="109"/>
    </mc:Choice>
    <mc:Fallback xmlns="">
      <p:transition spd="slow" advTm="109"/>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43A9AB4-9825-489B-94E7-638F14AC9970}"/>
              </a:ext>
            </a:extLst>
          </p:cNvPr>
          <p:cNvSpPr>
            <a:spLocks noGrp="1"/>
          </p:cNvSpPr>
          <p:nvPr>
            <p:ph type="title"/>
          </p:nvPr>
        </p:nvSpPr>
        <p:spPr/>
        <p:txBody>
          <a:bodyPr/>
          <a:lstStyle/>
          <a:p>
            <a:r>
              <a:rPr lang="zh-CN" altLang="en-US" dirty="0">
                <a:solidFill>
                  <a:srgbClr val="2C3E50"/>
                </a:solidFill>
              </a:rPr>
              <a:t>技术方案</a:t>
            </a:r>
          </a:p>
        </p:txBody>
      </p:sp>
      <p:sp>
        <p:nvSpPr>
          <p:cNvPr id="2" name="灯片编号占位符 1">
            <a:extLst>
              <a:ext uri="{FF2B5EF4-FFF2-40B4-BE49-F238E27FC236}">
                <a16:creationId xmlns:a16="http://schemas.microsoft.com/office/drawing/2014/main" id="{9BF66FD8-5A42-4EFD-8EC2-61BBB94109E8}"/>
              </a:ext>
            </a:extLst>
          </p:cNvPr>
          <p:cNvSpPr>
            <a:spLocks noGrp="1"/>
          </p:cNvSpPr>
          <p:nvPr>
            <p:ph type="sldNum" sz="quarter" idx="10"/>
          </p:nvPr>
        </p:nvSpPr>
        <p:spPr/>
        <p:txBody>
          <a:bodyPr/>
          <a:lstStyle/>
          <a:p>
            <a:fld id="{9F26C4DD-4A95-4F81-AFEF-BB17C8CA0BCE}" type="slidenum">
              <a:rPr lang="zh-CN" altLang="en-US" smtClean="0"/>
              <a:pPr/>
              <a:t>6</a:t>
            </a:fld>
            <a:endParaRPr lang="zh-CN" altLang="en-US" dirty="0"/>
          </a:p>
        </p:txBody>
      </p:sp>
      <p:sp>
        <p:nvSpPr>
          <p:cNvPr id="6" name="内容占位符 2">
            <a:extLst>
              <a:ext uri="{FF2B5EF4-FFF2-40B4-BE49-F238E27FC236}">
                <a16:creationId xmlns:a16="http://schemas.microsoft.com/office/drawing/2014/main" id="{9DD36365-8061-44C7-9ACB-1060C3D66DF7}"/>
              </a:ext>
            </a:extLst>
          </p:cNvPr>
          <p:cNvSpPr txBox="1">
            <a:spLocks noChangeArrowheads="1"/>
          </p:cNvSpPr>
          <p:nvPr/>
        </p:nvSpPr>
        <p:spPr>
          <a:xfrm>
            <a:off x="838200" y="1268413"/>
            <a:ext cx="10713720" cy="4857750"/>
          </a:xfrm>
          <a:prstGeom prst="rect">
            <a:avLst/>
          </a:prstGeom>
        </p:spPr>
        <p:txBody>
          <a:bodyPr/>
          <a:lstStyle>
            <a:lvl1pPr marL="228600" indent="-228600" algn="l" defTabSz="914400" rtl="0" eaLnBrk="1" latinLnBrk="0" hangingPunct="1">
              <a:lnSpc>
                <a:spcPct val="15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endParaRPr lang="en-US" altLang="zh-CN" sz="2000" dirty="0">
              <a:latin typeface="黑体" panose="02010609060101010101" pitchFamily="49" charset="-122"/>
              <a:ea typeface="黑体" panose="02010609060101010101" pitchFamily="49" charset="-122"/>
            </a:endParaRPr>
          </a:p>
        </p:txBody>
      </p:sp>
      <p:grpSp>
        <p:nvGrpSpPr>
          <p:cNvPr id="16" name="组合 15">
            <a:extLst>
              <a:ext uri="{FF2B5EF4-FFF2-40B4-BE49-F238E27FC236}">
                <a16:creationId xmlns:a16="http://schemas.microsoft.com/office/drawing/2014/main" id="{C8A66012-39E2-4FB9-AF46-4378937A4583}"/>
              </a:ext>
            </a:extLst>
          </p:cNvPr>
          <p:cNvGrpSpPr/>
          <p:nvPr/>
        </p:nvGrpSpPr>
        <p:grpSpPr>
          <a:xfrm>
            <a:off x="1001014" y="2073402"/>
            <a:ext cx="10189972" cy="2667000"/>
            <a:chOff x="1001014" y="2073402"/>
            <a:chExt cx="10189972" cy="2667000"/>
          </a:xfrm>
        </p:grpSpPr>
        <p:pic>
          <p:nvPicPr>
            <p:cNvPr id="13" name="图片 12">
              <a:extLst>
                <a:ext uri="{FF2B5EF4-FFF2-40B4-BE49-F238E27FC236}">
                  <a16:creationId xmlns:a16="http://schemas.microsoft.com/office/drawing/2014/main" id="{C831A874-61C7-4CC5-A4AD-BC1AC5CB62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1014" y="2117598"/>
              <a:ext cx="4744212" cy="2622804"/>
            </a:xfrm>
            <a:prstGeom prst="rect">
              <a:avLst/>
            </a:prstGeom>
          </p:spPr>
        </p:pic>
        <p:pic>
          <p:nvPicPr>
            <p:cNvPr id="15" name="图片 14">
              <a:extLst>
                <a:ext uri="{FF2B5EF4-FFF2-40B4-BE49-F238E27FC236}">
                  <a16:creationId xmlns:a16="http://schemas.microsoft.com/office/drawing/2014/main" id="{237113AC-5B2B-433F-9E00-E0114DCAC43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66586" y="2073402"/>
              <a:ext cx="4724400" cy="2667000"/>
            </a:xfrm>
            <a:prstGeom prst="rect">
              <a:avLst/>
            </a:prstGeom>
          </p:spPr>
        </p:pic>
      </p:grpSp>
      <p:sp>
        <p:nvSpPr>
          <p:cNvPr id="18" name="文本框 17">
            <a:extLst>
              <a:ext uri="{FF2B5EF4-FFF2-40B4-BE49-F238E27FC236}">
                <a16:creationId xmlns:a16="http://schemas.microsoft.com/office/drawing/2014/main" id="{2155FA37-7668-454B-93AC-4CC946054917}"/>
              </a:ext>
            </a:extLst>
          </p:cNvPr>
          <p:cNvSpPr txBox="1"/>
          <p:nvPr/>
        </p:nvSpPr>
        <p:spPr>
          <a:xfrm>
            <a:off x="3801110" y="5494591"/>
            <a:ext cx="4589780" cy="369332"/>
          </a:xfrm>
          <a:prstGeom prst="rect">
            <a:avLst/>
          </a:prstGeom>
          <a:noFill/>
        </p:spPr>
        <p:txBody>
          <a:bodyPr wrap="square">
            <a:spAutoFit/>
          </a:bodyPr>
          <a:lstStyle/>
          <a:p>
            <a:r>
              <a:rPr lang="en-US" altLang="zh-CN" dirty="0">
                <a:latin typeface="黑体" panose="02010609060101010101" pitchFamily="49" charset="-122"/>
                <a:ea typeface="黑体" panose="02010609060101010101" pitchFamily="49" charset="-122"/>
              </a:rPr>
              <a:t>Xbox RT</a:t>
            </a:r>
            <a:r>
              <a:rPr lang="zh-CN" altLang="en-US" dirty="0">
                <a:latin typeface="黑体" panose="02010609060101010101" pitchFamily="49" charset="-122"/>
                <a:ea typeface="黑体" panose="02010609060101010101" pitchFamily="49" charset="-122"/>
              </a:rPr>
              <a:t>触感：模拟和套壳（两种技术方案）</a:t>
            </a:r>
          </a:p>
        </p:txBody>
      </p:sp>
    </p:spTree>
    <p:custDataLst>
      <p:tags r:id="rId1"/>
    </p:custDataLst>
    <p:extLst>
      <p:ext uri="{BB962C8B-B14F-4D97-AF65-F5344CB8AC3E}">
        <p14:creationId xmlns:p14="http://schemas.microsoft.com/office/powerpoint/2010/main" val="1684510154"/>
      </p:ext>
    </p:extLst>
  </p:cSld>
  <p:clrMapOvr>
    <a:masterClrMapping/>
  </p:clrMapOvr>
  <mc:AlternateContent xmlns:mc="http://schemas.openxmlformats.org/markup-compatibility/2006" xmlns:p14="http://schemas.microsoft.com/office/powerpoint/2010/main">
    <mc:Choice Requires="p14">
      <p:transition spd="slow" p14:dur="2000" advTm="109"/>
    </mc:Choice>
    <mc:Fallback xmlns="">
      <p:transition spd="slow" advTm="109"/>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43A9AB4-9825-489B-94E7-638F14AC9970}"/>
              </a:ext>
            </a:extLst>
          </p:cNvPr>
          <p:cNvSpPr>
            <a:spLocks noGrp="1"/>
          </p:cNvSpPr>
          <p:nvPr>
            <p:ph type="title"/>
          </p:nvPr>
        </p:nvSpPr>
        <p:spPr/>
        <p:txBody>
          <a:bodyPr/>
          <a:lstStyle/>
          <a:p>
            <a:r>
              <a:rPr lang="zh-CN" altLang="en-US" dirty="0">
                <a:solidFill>
                  <a:srgbClr val="2C3E50"/>
                </a:solidFill>
              </a:rPr>
              <a:t>技术方案</a:t>
            </a:r>
          </a:p>
        </p:txBody>
      </p:sp>
      <p:sp>
        <p:nvSpPr>
          <p:cNvPr id="2" name="灯片编号占位符 1">
            <a:extLst>
              <a:ext uri="{FF2B5EF4-FFF2-40B4-BE49-F238E27FC236}">
                <a16:creationId xmlns:a16="http://schemas.microsoft.com/office/drawing/2014/main" id="{9BF66FD8-5A42-4EFD-8EC2-61BBB94109E8}"/>
              </a:ext>
            </a:extLst>
          </p:cNvPr>
          <p:cNvSpPr>
            <a:spLocks noGrp="1"/>
          </p:cNvSpPr>
          <p:nvPr>
            <p:ph type="sldNum" sz="quarter" idx="10"/>
          </p:nvPr>
        </p:nvSpPr>
        <p:spPr/>
        <p:txBody>
          <a:bodyPr/>
          <a:lstStyle/>
          <a:p>
            <a:fld id="{9F26C4DD-4A95-4F81-AFEF-BB17C8CA0BCE}" type="slidenum">
              <a:rPr lang="zh-CN" altLang="en-US" smtClean="0"/>
              <a:pPr/>
              <a:t>7</a:t>
            </a:fld>
            <a:endParaRPr lang="zh-CN" altLang="en-US" dirty="0"/>
          </a:p>
        </p:txBody>
      </p:sp>
      <p:sp>
        <p:nvSpPr>
          <p:cNvPr id="6" name="内容占位符 2">
            <a:extLst>
              <a:ext uri="{FF2B5EF4-FFF2-40B4-BE49-F238E27FC236}">
                <a16:creationId xmlns:a16="http://schemas.microsoft.com/office/drawing/2014/main" id="{9DD36365-8061-44C7-9ACB-1060C3D66DF7}"/>
              </a:ext>
            </a:extLst>
          </p:cNvPr>
          <p:cNvSpPr txBox="1">
            <a:spLocks noChangeArrowheads="1"/>
          </p:cNvSpPr>
          <p:nvPr/>
        </p:nvSpPr>
        <p:spPr>
          <a:xfrm>
            <a:off x="838200" y="1268413"/>
            <a:ext cx="10713720" cy="4857750"/>
          </a:xfrm>
          <a:prstGeom prst="rect">
            <a:avLst/>
          </a:prstGeom>
        </p:spPr>
        <p:txBody>
          <a:bodyPr/>
          <a:lstStyle>
            <a:lvl1pPr marL="228600" indent="-228600" algn="l" defTabSz="914400" rtl="0" eaLnBrk="1" latinLnBrk="0" hangingPunct="1">
              <a:lnSpc>
                <a:spcPct val="15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endParaRPr lang="en-US" altLang="zh-CN" sz="2000" dirty="0">
              <a:latin typeface="黑体" panose="02010609060101010101" pitchFamily="49" charset="-122"/>
              <a:ea typeface="黑体" panose="02010609060101010101" pitchFamily="49" charset="-122"/>
            </a:endParaRPr>
          </a:p>
        </p:txBody>
      </p:sp>
      <p:sp>
        <p:nvSpPr>
          <p:cNvPr id="10" name="矩形: 圆角 9">
            <a:extLst>
              <a:ext uri="{FF2B5EF4-FFF2-40B4-BE49-F238E27FC236}">
                <a16:creationId xmlns:a16="http://schemas.microsoft.com/office/drawing/2014/main" id="{E47B1BF9-7F1A-4D9E-B638-9B4B6BB7F924}"/>
              </a:ext>
            </a:extLst>
          </p:cNvPr>
          <p:cNvSpPr/>
          <p:nvPr/>
        </p:nvSpPr>
        <p:spPr>
          <a:xfrm>
            <a:off x="5186680" y="442586"/>
            <a:ext cx="4287520" cy="587771"/>
          </a:xfrm>
          <a:prstGeom prst="roundRect">
            <a:avLst/>
          </a:prstGeom>
          <a:solidFill>
            <a:srgbClr val="2C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en-US" b="1" dirty="0"/>
              <a:t>实现方法</a:t>
            </a:r>
            <a:r>
              <a:rPr lang="en-US" altLang="zh-CN" b="1" dirty="0"/>
              <a:t>3</a:t>
            </a:r>
            <a:r>
              <a:rPr lang="zh-CN" altLang="en-US" b="1" dirty="0"/>
              <a:t>：基于丝之歌游戏的插件开发</a:t>
            </a:r>
          </a:p>
        </p:txBody>
      </p:sp>
      <p:grpSp>
        <p:nvGrpSpPr>
          <p:cNvPr id="62" name="组合 61">
            <a:extLst>
              <a:ext uri="{FF2B5EF4-FFF2-40B4-BE49-F238E27FC236}">
                <a16:creationId xmlns:a16="http://schemas.microsoft.com/office/drawing/2014/main" id="{6FF86BF7-8E95-4414-A3B8-CA4BF1380B03}"/>
              </a:ext>
            </a:extLst>
          </p:cNvPr>
          <p:cNvGrpSpPr/>
          <p:nvPr/>
        </p:nvGrpSpPr>
        <p:grpSpPr>
          <a:xfrm>
            <a:off x="1363345" y="1892142"/>
            <a:ext cx="9465310" cy="1805146"/>
            <a:chOff x="1363345" y="1293504"/>
            <a:chExt cx="9465310" cy="1805146"/>
          </a:xfrm>
        </p:grpSpPr>
        <p:sp>
          <p:nvSpPr>
            <p:cNvPr id="3" name="椭圆 2">
              <a:extLst>
                <a:ext uri="{FF2B5EF4-FFF2-40B4-BE49-F238E27FC236}">
                  <a16:creationId xmlns:a16="http://schemas.microsoft.com/office/drawing/2014/main" id="{4228AB65-4C76-4065-8254-8A265F99EA51}"/>
                </a:ext>
              </a:extLst>
            </p:cNvPr>
            <p:cNvSpPr/>
            <p:nvPr/>
          </p:nvSpPr>
          <p:spPr>
            <a:xfrm>
              <a:off x="5064125" y="1293504"/>
              <a:ext cx="1229360" cy="706120"/>
            </a:xfrm>
            <a:prstGeom prst="ellipse">
              <a:avLst/>
            </a:prstGeom>
            <a:solidFill>
              <a:srgbClr val="ADD8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黑体" panose="02010609060101010101" pitchFamily="49" charset="-122"/>
                  <a:ea typeface="黑体" panose="02010609060101010101" pitchFamily="49" charset="-122"/>
                </a:rPr>
                <a:t>Mod</a:t>
              </a:r>
              <a:endParaRPr lang="zh-CN" altLang="en-US" dirty="0">
                <a:latin typeface="黑体" panose="02010609060101010101" pitchFamily="49" charset="-122"/>
                <a:ea typeface="黑体" panose="02010609060101010101" pitchFamily="49" charset="-122"/>
              </a:endParaRPr>
            </a:p>
          </p:txBody>
        </p:sp>
        <p:sp>
          <p:nvSpPr>
            <p:cNvPr id="19" name="椭圆 18">
              <a:extLst>
                <a:ext uri="{FF2B5EF4-FFF2-40B4-BE49-F238E27FC236}">
                  <a16:creationId xmlns:a16="http://schemas.microsoft.com/office/drawing/2014/main" id="{DCE80389-3E2E-4786-852F-FA1B6E76A509}"/>
                </a:ext>
              </a:extLst>
            </p:cNvPr>
            <p:cNvSpPr/>
            <p:nvPr/>
          </p:nvSpPr>
          <p:spPr>
            <a:xfrm>
              <a:off x="1363345" y="2356970"/>
              <a:ext cx="1229360" cy="706120"/>
            </a:xfrm>
            <a:prstGeom prst="ellipse">
              <a:avLst/>
            </a:prstGeom>
            <a:solidFill>
              <a:srgbClr val="ADD8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黑体" panose="02010609060101010101" pitchFamily="49" charset="-122"/>
                  <a:ea typeface="黑体" panose="02010609060101010101" pitchFamily="49" charset="-122"/>
                </a:rPr>
                <a:t>不死</a:t>
              </a:r>
            </a:p>
          </p:txBody>
        </p:sp>
        <p:sp>
          <p:nvSpPr>
            <p:cNvPr id="20" name="椭圆 19">
              <a:extLst>
                <a:ext uri="{FF2B5EF4-FFF2-40B4-BE49-F238E27FC236}">
                  <a16:creationId xmlns:a16="http://schemas.microsoft.com/office/drawing/2014/main" id="{2055FC04-39D6-4B1A-8B8B-F83B48433D4E}"/>
                </a:ext>
              </a:extLst>
            </p:cNvPr>
            <p:cNvSpPr/>
            <p:nvPr/>
          </p:nvSpPr>
          <p:spPr>
            <a:xfrm>
              <a:off x="2933382" y="2356970"/>
              <a:ext cx="1620520" cy="706120"/>
            </a:xfrm>
            <a:prstGeom prst="ellipse">
              <a:avLst/>
            </a:prstGeom>
            <a:solidFill>
              <a:srgbClr val="ADD8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黑体" panose="02010609060101010101" pitchFamily="49" charset="-122"/>
                  <a:ea typeface="黑体" panose="02010609060101010101" pitchFamily="49" charset="-122"/>
                </a:rPr>
                <a:t>无限武器</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灵魂</a:t>
              </a:r>
            </a:p>
          </p:txBody>
        </p:sp>
        <p:cxnSp>
          <p:nvCxnSpPr>
            <p:cNvPr id="12" name="直接连接符 11">
              <a:extLst>
                <a:ext uri="{FF2B5EF4-FFF2-40B4-BE49-F238E27FC236}">
                  <a16:creationId xmlns:a16="http://schemas.microsoft.com/office/drawing/2014/main" id="{AE1C8907-0608-469C-97E3-48E3FD42611E}"/>
                </a:ext>
              </a:extLst>
            </p:cNvPr>
            <p:cNvCxnSpPr>
              <a:cxnSpLocks/>
              <a:stCxn id="3" idx="4"/>
              <a:endCxn id="19" idx="0"/>
            </p:cNvCxnSpPr>
            <p:nvPr/>
          </p:nvCxnSpPr>
          <p:spPr>
            <a:xfrm flipH="1">
              <a:off x="1978025" y="1999624"/>
              <a:ext cx="3700780" cy="35734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8C1A9F51-93AC-4342-B402-7A6C2F56F680}"/>
                </a:ext>
              </a:extLst>
            </p:cNvPr>
            <p:cNvCxnSpPr>
              <a:stCxn id="3" idx="4"/>
              <a:endCxn id="20" idx="0"/>
            </p:cNvCxnSpPr>
            <p:nvPr/>
          </p:nvCxnSpPr>
          <p:spPr>
            <a:xfrm flipH="1">
              <a:off x="3743642" y="1999624"/>
              <a:ext cx="1935163" cy="357346"/>
            </a:xfrm>
            <a:prstGeom prst="line">
              <a:avLst/>
            </a:prstGeom>
          </p:spPr>
          <p:style>
            <a:lnRef idx="1">
              <a:schemeClr val="accent1"/>
            </a:lnRef>
            <a:fillRef idx="0">
              <a:schemeClr val="accent1"/>
            </a:fillRef>
            <a:effectRef idx="0">
              <a:schemeClr val="accent1"/>
            </a:effectRef>
            <a:fontRef idx="minor">
              <a:schemeClr val="tx1"/>
            </a:fontRef>
          </p:style>
        </p:cxnSp>
        <p:sp>
          <p:nvSpPr>
            <p:cNvPr id="26" name="椭圆 25">
              <a:extLst>
                <a:ext uri="{FF2B5EF4-FFF2-40B4-BE49-F238E27FC236}">
                  <a16:creationId xmlns:a16="http://schemas.microsoft.com/office/drawing/2014/main" id="{B30B18CB-7037-4E11-B9F6-727D7DA930F3}"/>
                </a:ext>
              </a:extLst>
            </p:cNvPr>
            <p:cNvSpPr/>
            <p:nvPr/>
          </p:nvSpPr>
          <p:spPr>
            <a:xfrm>
              <a:off x="4980305" y="2392530"/>
              <a:ext cx="1397000" cy="706120"/>
            </a:xfrm>
            <a:prstGeom prst="ellipse">
              <a:avLst/>
            </a:prstGeom>
            <a:solidFill>
              <a:srgbClr val="ADD8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黑体" panose="02010609060101010101" pitchFamily="49" charset="-122"/>
                  <a:ea typeface="黑体" panose="02010609060101010101" pitchFamily="49" charset="-122"/>
                </a:rPr>
                <a:t>无限二段跳</a:t>
              </a:r>
            </a:p>
          </p:txBody>
        </p:sp>
        <p:cxnSp>
          <p:nvCxnSpPr>
            <p:cNvPr id="27" name="直接连接符 26">
              <a:extLst>
                <a:ext uri="{FF2B5EF4-FFF2-40B4-BE49-F238E27FC236}">
                  <a16:creationId xmlns:a16="http://schemas.microsoft.com/office/drawing/2014/main" id="{1DF5F01D-47C8-481D-BC4C-F42F027971A2}"/>
                </a:ext>
              </a:extLst>
            </p:cNvPr>
            <p:cNvCxnSpPr>
              <a:cxnSpLocks/>
              <a:stCxn id="3" idx="4"/>
              <a:endCxn id="26" idx="0"/>
            </p:cNvCxnSpPr>
            <p:nvPr/>
          </p:nvCxnSpPr>
          <p:spPr>
            <a:xfrm>
              <a:off x="5678805" y="1999624"/>
              <a:ext cx="0" cy="392906"/>
            </a:xfrm>
            <a:prstGeom prst="line">
              <a:avLst/>
            </a:prstGeom>
          </p:spPr>
          <p:style>
            <a:lnRef idx="1">
              <a:schemeClr val="accent1"/>
            </a:lnRef>
            <a:fillRef idx="0">
              <a:schemeClr val="accent1"/>
            </a:fillRef>
            <a:effectRef idx="0">
              <a:schemeClr val="accent1"/>
            </a:effectRef>
            <a:fontRef idx="minor">
              <a:schemeClr val="tx1"/>
            </a:fontRef>
          </p:style>
        </p:cxnSp>
        <p:sp>
          <p:nvSpPr>
            <p:cNvPr id="32" name="椭圆 31">
              <a:extLst>
                <a:ext uri="{FF2B5EF4-FFF2-40B4-BE49-F238E27FC236}">
                  <a16:creationId xmlns:a16="http://schemas.microsoft.com/office/drawing/2014/main" id="{C9104B2B-998F-43C9-BE9E-4C9487778F1B}"/>
                </a:ext>
              </a:extLst>
            </p:cNvPr>
            <p:cNvSpPr/>
            <p:nvPr/>
          </p:nvSpPr>
          <p:spPr>
            <a:xfrm>
              <a:off x="6668135" y="2356970"/>
              <a:ext cx="1620520" cy="706120"/>
            </a:xfrm>
            <a:prstGeom prst="ellipse">
              <a:avLst/>
            </a:prstGeom>
            <a:solidFill>
              <a:srgbClr val="ADD8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黑体" panose="02010609060101010101" pitchFamily="49" charset="-122"/>
                  <a:ea typeface="黑体" panose="02010609060101010101" pitchFamily="49" charset="-122"/>
                </a:rPr>
                <a:t>一击必杀</a:t>
              </a:r>
            </a:p>
          </p:txBody>
        </p:sp>
        <p:cxnSp>
          <p:nvCxnSpPr>
            <p:cNvPr id="33" name="直接连接符 32">
              <a:extLst>
                <a:ext uri="{FF2B5EF4-FFF2-40B4-BE49-F238E27FC236}">
                  <a16:creationId xmlns:a16="http://schemas.microsoft.com/office/drawing/2014/main" id="{05BD4054-4743-47D4-A1F9-E3419E963DF8}"/>
                </a:ext>
              </a:extLst>
            </p:cNvPr>
            <p:cNvCxnSpPr>
              <a:cxnSpLocks/>
              <a:stCxn id="3" idx="4"/>
              <a:endCxn id="32" idx="0"/>
            </p:cNvCxnSpPr>
            <p:nvPr/>
          </p:nvCxnSpPr>
          <p:spPr>
            <a:xfrm>
              <a:off x="5678805" y="1999624"/>
              <a:ext cx="1799590" cy="357346"/>
            </a:xfrm>
            <a:prstGeom prst="line">
              <a:avLst/>
            </a:prstGeom>
          </p:spPr>
          <p:style>
            <a:lnRef idx="1">
              <a:schemeClr val="accent1"/>
            </a:lnRef>
            <a:fillRef idx="0">
              <a:schemeClr val="accent1"/>
            </a:fillRef>
            <a:effectRef idx="0">
              <a:schemeClr val="accent1"/>
            </a:effectRef>
            <a:fontRef idx="minor">
              <a:schemeClr val="tx1"/>
            </a:fontRef>
          </p:style>
        </p:cxnSp>
        <p:sp>
          <p:nvSpPr>
            <p:cNvPr id="44" name="椭圆 43">
              <a:extLst>
                <a:ext uri="{FF2B5EF4-FFF2-40B4-BE49-F238E27FC236}">
                  <a16:creationId xmlns:a16="http://schemas.microsoft.com/office/drawing/2014/main" id="{66F5A123-1682-4E2F-9469-BA0CE122E180}"/>
                </a:ext>
              </a:extLst>
            </p:cNvPr>
            <p:cNvSpPr/>
            <p:nvPr/>
          </p:nvSpPr>
          <p:spPr>
            <a:xfrm>
              <a:off x="8579485" y="2356970"/>
              <a:ext cx="2249170" cy="706120"/>
            </a:xfrm>
            <a:prstGeom prst="ellipse">
              <a:avLst/>
            </a:prstGeom>
            <a:solidFill>
              <a:srgbClr val="ADD8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黑体" panose="02010609060101010101" pitchFamily="49" charset="-122"/>
                  <a:ea typeface="黑体" panose="02010609060101010101" pitchFamily="49" charset="-122"/>
                </a:rPr>
                <a:t>小骑士与大黄蜂自由切换</a:t>
              </a:r>
              <a:endParaRPr lang="en-US" altLang="zh-CN" dirty="0">
                <a:latin typeface="黑体" panose="02010609060101010101" pitchFamily="49" charset="-122"/>
                <a:ea typeface="黑体" panose="02010609060101010101" pitchFamily="49" charset="-122"/>
              </a:endParaRPr>
            </a:p>
          </p:txBody>
        </p:sp>
        <p:cxnSp>
          <p:nvCxnSpPr>
            <p:cNvPr id="50" name="直接连接符 49">
              <a:extLst>
                <a:ext uri="{FF2B5EF4-FFF2-40B4-BE49-F238E27FC236}">
                  <a16:creationId xmlns:a16="http://schemas.microsoft.com/office/drawing/2014/main" id="{465CC789-0A18-493E-8DCB-EB5A4C26A0D3}"/>
                </a:ext>
              </a:extLst>
            </p:cNvPr>
            <p:cNvCxnSpPr>
              <a:cxnSpLocks/>
              <a:stCxn id="3" idx="4"/>
              <a:endCxn id="44" idx="0"/>
            </p:cNvCxnSpPr>
            <p:nvPr/>
          </p:nvCxnSpPr>
          <p:spPr>
            <a:xfrm>
              <a:off x="5678805" y="1999624"/>
              <a:ext cx="4025265" cy="357346"/>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5" name="组合 64">
            <a:extLst>
              <a:ext uri="{FF2B5EF4-FFF2-40B4-BE49-F238E27FC236}">
                <a16:creationId xmlns:a16="http://schemas.microsoft.com/office/drawing/2014/main" id="{4D8756D0-1432-457E-AB01-5AB5C0AFE0F1}"/>
              </a:ext>
            </a:extLst>
          </p:cNvPr>
          <p:cNvGrpSpPr/>
          <p:nvPr/>
        </p:nvGrpSpPr>
        <p:grpSpPr>
          <a:xfrm>
            <a:off x="2840673" y="4603766"/>
            <a:ext cx="6510654" cy="1075674"/>
            <a:chOff x="1978025" y="4151646"/>
            <a:chExt cx="6510654" cy="1075674"/>
          </a:xfrm>
        </p:grpSpPr>
        <p:sp>
          <p:nvSpPr>
            <p:cNvPr id="63" name="椭圆 62">
              <a:extLst>
                <a:ext uri="{FF2B5EF4-FFF2-40B4-BE49-F238E27FC236}">
                  <a16:creationId xmlns:a16="http://schemas.microsoft.com/office/drawing/2014/main" id="{BEA877CC-2AA2-47A1-AA96-A664C474E5EA}"/>
                </a:ext>
              </a:extLst>
            </p:cNvPr>
            <p:cNvSpPr/>
            <p:nvPr/>
          </p:nvSpPr>
          <p:spPr>
            <a:xfrm>
              <a:off x="1978025" y="4151647"/>
              <a:ext cx="2202814" cy="1075673"/>
            </a:xfrm>
            <a:prstGeom prst="ellipse">
              <a:avLst/>
            </a:prstGeom>
            <a:solidFill>
              <a:srgbClr val="847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黑体" panose="02010609060101010101" pitchFamily="49" charset="-122"/>
                  <a:ea typeface="黑体" panose="02010609060101010101" pitchFamily="49" charset="-122"/>
                </a:rPr>
                <a:t>短距离从</a:t>
              </a:r>
              <a:r>
                <a:rPr lang="en-US" altLang="zh-CN" dirty="0">
                  <a:latin typeface="黑体" panose="02010609060101010101" pitchFamily="49" charset="-122"/>
                  <a:ea typeface="黑体" panose="02010609060101010101" pitchFamily="49" charset="-122"/>
                </a:rPr>
                <a:t>A</a:t>
              </a:r>
              <a:r>
                <a:rPr lang="zh-CN" altLang="en-US" dirty="0">
                  <a:latin typeface="黑体" panose="02010609060101010101" pitchFamily="49" charset="-122"/>
                  <a:ea typeface="黑体" panose="02010609060101010101" pitchFamily="49" charset="-122"/>
                </a:rPr>
                <a:t>到</a:t>
              </a:r>
              <a:r>
                <a:rPr lang="en-US" altLang="zh-CN" dirty="0">
                  <a:latin typeface="黑体" panose="02010609060101010101" pitchFamily="49" charset="-122"/>
                  <a:ea typeface="黑体" panose="02010609060101010101" pitchFamily="49" charset="-122"/>
                </a:rPr>
                <a:t>B</a:t>
              </a:r>
              <a:r>
                <a:rPr lang="zh-CN" altLang="en-US" dirty="0">
                  <a:latin typeface="黑体" panose="02010609060101010101" pitchFamily="49" charset="-122"/>
                  <a:ea typeface="黑体" panose="02010609060101010101" pitchFamily="49" charset="-122"/>
                </a:rPr>
                <a:t>（单次操作）？</a:t>
              </a:r>
            </a:p>
          </p:txBody>
        </p:sp>
        <p:sp>
          <p:nvSpPr>
            <p:cNvPr id="64" name="椭圆 63">
              <a:extLst>
                <a:ext uri="{FF2B5EF4-FFF2-40B4-BE49-F238E27FC236}">
                  <a16:creationId xmlns:a16="http://schemas.microsoft.com/office/drawing/2014/main" id="{5BD579FC-9D2B-460E-8F8F-339DB5F9E830}"/>
                </a:ext>
              </a:extLst>
            </p:cNvPr>
            <p:cNvSpPr/>
            <p:nvPr/>
          </p:nvSpPr>
          <p:spPr>
            <a:xfrm>
              <a:off x="5663564" y="4151646"/>
              <a:ext cx="2825115" cy="1075673"/>
            </a:xfrm>
            <a:prstGeom prst="ellipse">
              <a:avLst/>
            </a:prstGeom>
            <a:solidFill>
              <a:srgbClr val="847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黑体" panose="02010609060101010101" pitchFamily="49" charset="-122"/>
                  <a:ea typeface="黑体" panose="02010609060101010101" pitchFamily="49" charset="-122"/>
                </a:rPr>
                <a:t>长距离从</a:t>
              </a:r>
              <a:r>
                <a:rPr lang="en-US" altLang="zh-CN" dirty="0">
                  <a:latin typeface="黑体" panose="02010609060101010101" pitchFamily="49" charset="-122"/>
                  <a:ea typeface="黑体" panose="02010609060101010101" pitchFamily="49" charset="-122"/>
                </a:rPr>
                <a:t>A</a:t>
              </a:r>
              <a:r>
                <a:rPr lang="zh-CN" altLang="en-US" dirty="0">
                  <a:latin typeface="黑体" panose="02010609060101010101" pitchFamily="49" charset="-122"/>
                  <a:ea typeface="黑体" panose="02010609060101010101" pitchFamily="49" charset="-122"/>
                </a:rPr>
                <a:t>到</a:t>
              </a:r>
              <a:r>
                <a:rPr lang="en-US" altLang="zh-CN" dirty="0">
                  <a:latin typeface="黑体" panose="02010609060101010101" pitchFamily="49" charset="-122"/>
                  <a:ea typeface="黑体" panose="02010609060101010101" pitchFamily="49" charset="-122"/>
                </a:rPr>
                <a:t>B</a:t>
              </a:r>
              <a:r>
                <a:rPr lang="zh-CN" altLang="en-US" dirty="0">
                  <a:latin typeface="黑体" panose="02010609060101010101" pitchFamily="49" charset="-122"/>
                  <a:ea typeface="黑体" panose="02010609060101010101" pitchFamily="49" charset="-122"/>
                </a:rPr>
                <a:t>（只操作左</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右）？</a:t>
              </a:r>
            </a:p>
          </p:txBody>
        </p:sp>
      </p:grpSp>
    </p:spTree>
    <p:custDataLst>
      <p:tags r:id="rId1"/>
    </p:custDataLst>
    <p:extLst>
      <p:ext uri="{BB962C8B-B14F-4D97-AF65-F5344CB8AC3E}">
        <p14:creationId xmlns:p14="http://schemas.microsoft.com/office/powerpoint/2010/main" val="3948522267"/>
      </p:ext>
    </p:extLst>
  </p:cSld>
  <p:clrMapOvr>
    <a:masterClrMapping/>
  </p:clrMapOvr>
  <mc:AlternateContent xmlns:mc="http://schemas.openxmlformats.org/markup-compatibility/2006" xmlns:p14="http://schemas.microsoft.com/office/powerpoint/2010/main">
    <mc:Choice Requires="p14">
      <p:transition spd="slow" p14:dur="2000" advTm="109"/>
    </mc:Choice>
    <mc:Fallback xmlns="">
      <p:transition spd="slow" advTm="109"/>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43A9AB4-9825-489B-94E7-638F14AC9970}"/>
              </a:ext>
            </a:extLst>
          </p:cNvPr>
          <p:cNvSpPr>
            <a:spLocks noGrp="1"/>
          </p:cNvSpPr>
          <p:nvPr>
            <p:ph type="title"/>
          </p:nvPr>
        </p:nvSpPr>
        <p:spPr/>
        <p:txBody>
          <a:bodyPr/>
          <a:lstStyle/>
          <a:p>
            <a:r>
              <a:rPr lang="zh-CN" altLang="en-US" dirty="0">
                <a:solidFill>
                  <a:srgbClr val="2C3E50"/>
                </a:solidFill>
              </a:rPr>
              <a:t>观光之旅多分叉情形（进阶）</a:t>
            </a:r>
          </a:p>
        </p:txBody>
      </p:sp>
      <p:sp>
        <p:nvSpPr>
          <p:cNvPr id="2" name="灯片编号占位符 1">
            <a:extLst>
              <a:ext uri="{FF2B5EF4-FFF2-40B4-BE49-F238E27FC236}">
                <a16:creationId xmlns:a16="http://schemas.microsoft.com/office/drawing/2014/main" id="{9BF66FD8-5A42-4EFD-8EC2-61BBB94109E8}"/>
              </a:ext>
            </a:extLst>
          </p:cNvPr>
          <p:cNvSpPr>
            <a:spLocks noGrp="1"/>
          </p:cNvSpPr>
          <p:nvPr>
            <p:ph type="sldNum" sz="quarter" idx="10"/>
          </p:nvPr>
        </p:nvSpPr>
        <p:spPr/>
        <p:txBody>
          <a:bodyPr/>
          <a:lstStyle/>
          <a:p>
            <a:fld id="{9F26C4DD-4A95-4F81-AFEF-BB17C8CA0BCE}" type="slidenum">
              <a:rPr lang="zh-CN" altLang="en-US" smtClean="0"/>
              <a:pPr/>
              <a:t>8</a:t>
            </a:fld>
            <a:endParaRPr lang="zh-CN" altLang="en-US" dirty="0"/>
          </a:p>
        </p:txBody>
      </p:sp>
      <p:grpSp>
        <p:nvGrpSpPr>
          <p:cNvPr id="15" name="组合 14">
            <a:extLst>
              <a:ext uri="{FF2B5EF4-FFF2-40B4-BE49-F238E27FC236}">
                <a16:creationId xmlns:a16="http://schemas.microsoft.com/office/drawing/2014/main" id="{C17306F7-909C-4997-91CB-E5F59CEE9D9B}"/>
              </a:ext>
            </a:extLst>
          </p:cNvPr>
          <p:cNvGrpSpPr/>
          <p:nvPr/>
        </p:nvGrpSpPr>
        <p:grpSpPr>
          <a:xfrm>
            <a:off x="1601140" y="1300480"/>
            <a:ext cx="8933271" cy="5040000"/>
            <a:chOff x="1601140" y="1188720"/>
            <a:chExt cx="8933271" cy="5040000"/>
          </a:xfrm>
        </p:grpSpPr>
        <p:pic>
          <p:nvPicPr>
            <p:cNvPr id="3" name="图片 2">
              <a:extLst>
                <a:ext uri="{FF2B5EF4-FFF2-40B4-BE49-F238E27FC236}">
                  <a16:creationId xmlns:a16="http://schemas.microsoft.com/office/drawing/2014/main" id="{3CE87423-6B31-4B0C-863E-24C1531EADD7}"/>
                </a:ext>
              </a:extLst>
            </p:cNvPr>
            <p:cNvPicPr>
              <a:picLocks noChangeAspect="1"/>
            </p:cNvPicPr>
            <p:nvPr/>
          </p:nvPicPr>
          <p:blipFill>
            <a:blip r:embed="rId4"/>
            <a:stretch>
              <a:fillRect/>
            </a:stretch>
          </p:blipFill>
          <p:spPr>
            <a:xfrm>
              <a:off x="1601140" y="1188720"/>
              <a:ext cx="8933271" cy="5040000"/>
            </a:xfrm>
            <a:prstGeom prst="rect">
              <a:avLst/>
            </a:prstGeom>
          </p:spPr>
        </p:pic>
        <p:cxnSp>
          <p:nvCxnSpPr>
            <p:cNvPr id="5" name="直接箭头连接符 4">
              <a:extLst>
                <a:ext uri="{FF2B5EF4-FFF2-40B4-BE49-F238E27FC236}">
                  <a16:creationId xmlns:a16="http://schemas.microsoft.com/office/drawing/2014/main" id="{09C061D8-46C9-4DDA-9E59-42B7A26EA600}"/>
                </a:ext>
              </a:extLst>
            </p:cNvPr>
            <p:cNvCxnSpPr>
              <a:cxnSpLocks/>
            </p:cNvCxnSpPr>
            <p:nvPr/>
          </p:nvCxnSpPr>
          <p:spPr>
            <a:xfrm flipH="1" flipV="1">
              <a:off x="5091487" y="1749893"/>
              <a:ext cx="468804" cy="1336787"/>
            </a:xfrm>
            <a:prstGeom prst="straightConnector1">
              <a:avLst/>
            </a:prstGeom>
            <a:ln w="38100">
              <a:solidFill>
                <a:srgbClr val="EBB866"/>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接箭头连接符 7">
              <a:extLst>
                <a:ext uri="{FF2B5EF4-FFF2-40B4-BE49-F238E27FC236}">
                  <a16:creationId xmlns:a16="http://schemas.microsoft.com/office/drawing/2014/main" id="{593B8155-4AE2-48B0-AB3D-21432C6F0DC1}"/>
                </a:ext>
              </a:extLst>
            </p:cNvPr>
            <p:cNvCxnSpPr>
              <a:cxnSpLocks/>
            </p:cNvCxnSpPr>
            <p:nvPr/>
          </p:nvCxnSpPr>
          <p:spPr>
            <a:xfrm>
              <a:off x="6010904" y="4121662"/>
              <a:ext cx="2190846" cy="0"/>
            </a:xfrm>
            <a:prstGeom prst="straightConnector1">
              <a:avLst/>
            </a:prstGeom>
            <a:ln w="38100">
              <a:solidFill>
                <a:srgbClr val="EBB866"/>
              </a:solidFill>
              <a:tailEnd type="triangle"/>
            </a:ln>
          </p:spPr>
          <p:style>
            <a:lnRef idx="1">
              <a:schemeClr val="accent1"/>
            </a:lnRef>
            <a:fillRef idx="0">
              <a:schemeClr val="accent1"/>
            </a:fillRef>
            <a:effectRef idx="0">
              <a:schemeClr val="accent1"/>
            </a:effectRef>
            <a:fontRef idx="minor">
              <a:schemeClr val="tx1"/>
            </a:fontRef>
          </p:style>
        </p:cxnSp>
        <p:sp>
          <p:nvSpPr>
            <p:cNvPr id="10" name="矩形: 圆角 9">
              <a:extLst>
                <a:ext uri="{FF2B5EF4-FFF2-40B4-BE49-F238E27FC236}">
                  <a16:creationId xmlns:a16="http://schemas.microsoft.com/office/drawing/2014/main" id="{A8FA0501-2FA2-4D85-B173-885F8580EFF9}"/>
                </a:ext>
              </a:extLst>
            </p:cNvPr>
            <p:cNvSpPr/>
            <p:nvPr/>
          </p:nvSpPr>
          <p:spPr>
            <a:xfrm>
              <a:off x="5325889" y="2381493"/>
              <a:ext cx="1623772" cy="55067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1600" b="1" dirty="0">
                  <a:solidFill>
                    <a:srgbClr val="EBB866"/>
                  </a:solidFill>
                  <a:latin typeface="Arial" panose="020B0604020202020204" pitchFamily="34" charset="0"/>
                  <a:ea typeface="黑体" panose="02010609060101010101" pitchFamily="49" charset="-122"/>
                  <a:cs typeface="Arial" panose="020B0604020202020204" pitchFamily="34" charset="0"/>
                </a:rPr>
                <a:t>Press Q</a:t>
              </a:r>
            </a:p>
          </p:txBody>
        </p:sp>
        <p:sp>
          <p:nvSpPr>
            <p:cNvPr id="11" name="矩形: 圆角 10">
              <a:extLst>
                <a:ext uri="{FF2B5EF4-FFF2-40B4-BE49-F238E27FC236}">
                  <a16:creationId xmlns:a16="http://schemas.microsoft.com/office/drawing/2014/main" id="{1FAA0CAA-0DFE-4E9C-B881-9C1A85399F07}"/>
                </a:ext>
              </a:extLst>
            </p:cNvPr>
            <p:cNvSpPr/>
            <p:nvPr/>
          </p:nvSpPr>
          <p:spPr>
            <a:xfrm>
              <a:off x="7269458" y="3465017"/>
              <a:ext cx="1623772" cy="55067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1600" b="1" dirty="0">
                  <a:solidFill>
                    <a:srgbClr val="EBB866"/>
                  </a:solidFill>
                  <a:latin typeface="Arial" panose="020B0604020202020204" pitchFamily="34" charset="0"/>
                  <a:ea typeface="黑体" panose="02010609060101010101" pitchFamily="49" charset="-122"/>
                  <a:cs typeface="Arial" panose="020B0604020202020204" pitchFamily="34" charset="0"/>
                </a:rPr>
                <a:t>Press E</a:t>
              </a:r>
            </a:p>
          </p:txBody>
        </p:sp>
      </p:grpSp>
      <p:sp>
        <p:nvSpPr>
          <p:cNvPr id="9" name="矩形: 圆角 8">
            <a:extLst>
              <a:ext uri="{FF2B5EF4-FFF2-40B4-BE49-F238E27FC236}">
                <a16:creationId xmlns:a16="http://schemas.microsoft.com/office/drawing/2014/main" id="{E11D4FBB-5413-49A4-A72F-1B42B220450D}"/>
              </a:ext>
            </a:extLst>
          </p:cNvPr>
          <p:cNvSpPr/>
          <p:nvPr/>
        </p:nvSpPr>
        <p:spPr>
          <a:xfrm>
            <a:off x="6297570" y="299909"/>
            <a:ext cx="3706760" cy="774907"/>
          </a:xfrm>
          <a:prstGeom prst="roundRect">
            <a:avLst/>
          </a:prstGeom>
          <a:solidFill>
            <a:srgbClr val="2C3E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b="1" dirty="0">
                <a:solidFill>
                  <a:srgbClr val="F8F9FA"/>
                </a:solidFill>
                <a:latin typeface="黑体" panose="02010609060101010101" pitchFamily="49" charset="-122"/>
                <a:ea typeface="黑体" panose="02010609060101010101" pitchFamily="49" charset="-122"/>
              </a:rPr>
              <a:t>1 </a:t>
            </a:r>
            <a:r>
              <a:rPr lang="zh-CN" altLang="en-US" b="1" dirty="0">
                <a:solidFill>
                  <a:srgbClr val="F8F9FA"/>
                </a:solidFill>
                <a:latin typeface="黑体" panose="02010609060101010101" pitchFamily="49" charset="-122"/>
                <a:ea typeface="黑体" panose="02010609060101010101" pitchFamily="49" charset="-122"/>
              </a:rPr>
              <a:t>对应位置的识别和</a:t>
            </a:r>
            <a:r>
              <a:rPr lang="en-US" altLang="zh-CN" b="1" dirty="0">
                <a:solidFill>
                  <a:srgbClr val="F8F9FA"/>
                </a:solidFill>
                <a:latin typeface="黑体" panose="02010609060101010101" pitchFamily="49" charset="-122"/>
                <a:ea typeface="黑体" panose="02010609060101010101" pitchFamily="49" charset="-122"/>
              </a:rPr>
              <a:t>UI</a:t>
            </a:r>
            <a:r>
              <a:rPr lang="zh-CN" altLang="en-US" b="1" dirty="0">
                <a:solidFill>
                  <a:srgbClr val="F8F9FA"/>
                </a:solidFill>
                <a:latin typeface="黑体" panose="02010609060101010101" pitchFamily="49" charset="-122"/>
                <a:ea typeface="黑体" panose="02010609060101010101" pitchFamily="49" charset="-122"/>
              </a:rPr>
              <a:t>设计</a:t>
            </a:r>
            <a:endParaRPr lang="en-US" altLang="zh-CN" b="1" dirty="0">
              <a:solidFill>
                <a:srgbClr val="F8F9FA"/>
              </a:solidFill>
              <a:latin typeface="黑体" panose="02010609060101010101" pitchFamily="49" charset="-122"/>
              <a:ea typeface="黑体" panose="02010609060101010101" pitchFamily="49" charset="-122"/>
            </a:endParaRPr>
          </a:p>
          <a:p>
            <a:pPr algn="ctr">
              <a:lnSpc>
                <a:spcPct val="130000"/>
              </a:lnSpc>
            </a:pPr>
            <a:r>
              <a:rPr lang="en-US" altLang="zh-CN" b="1" dirty="0">
                <a:solidFill>
                  <a:srgbClr val="F8F9FA"/>
                </a:solidFill>
                <a:latin typeface="黑体" panose="02010609060101010101" pitchFamily="49" charset="-122"/>
                <a:ea typeface="黑体" panose="02010609060101010101" pitchFamily="49" charset="-122"/>
              </a:rPr>
              <a:t>2 </a:t>
            </a:r>
            <a:r>
              <a:rPr lang="zh-CN" altLang="en-US" b="1" dirty="0">
                <a:solidFill>
                  <a:srgbClr val="F8F9FA"/>
                </a:solidFill>
                <a:latin typeface="黑体" panose="02010609060101010101" pitchFamily="49" charset="-122"/>
                <a:ea typeface="黑体" panose="02010609060101010101" pitchFamily="49" charset="-122"/>
              </a:rPr>
              <a:t>角色自动移动</a:t>
            </a:r>
            <a:endParaRPr lang="en-US" altLang="zh-CN" sz="1600" b="1" dirty="0">
              <a:solidFill>
                <a:srgbClr val="F8F9FA"/>
              </a:solidFill>
              <a:latin typeface="Arial" panose="020B0604020202020204" pitchFamily="34" charset="0"/>
              <a:ea typeface="黑体" panose="02010609060101010101" pitchFamily="49" charset="-122"/>
              <a:cs typeface="Arial" panose="020B0604020202020204" pitchFamily="34" charset="0"/>
            </a:endParaRPr>
          </a:p>
        </p:txBody>
      </p:sp>
    </p:spTree>
    <p:custDataLst>
      <p:tags r:id="rId1"/>
    </p:custDataLst>
    <p:extLst>
      <p:ext uri="{BB962C8B-B14F-4D97-AF65-F5344CB8AC3E}">
        <p14:creationId xmlns:p14="http://schemas.microsoft.com/office/powerpoint/2010/main" val="2896431323"/>
      </p:ext>
    </p:extLst>
  </p:cSld>
  <p:clrMapOvr>
    <a:masterClrMapping/>
  </p:clrMapOvr>
  <mc:AlternateContent xmlns:mc="http://schemas.openxmlformats.org/markup-compatibility/2006" xmlns:p14="http://schemas.microsoft.com/office/powerpoint/2010/main">
    <mc:Choice Requires="p14">
      <p:transition spd="slow" p14:dur="2000" advTm="109"/>
    </mc:Choice>
    <mc:Fallback xmlns="">
      <p:transition spd="slow" advTm="109"/>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43A9AB4-9825-489B-94E7-638F14AC9970}"/>
              </a:ext>
            </a:extLst>
          </p:cNvPr>
          <p:cNvSpPr>
            <a:spLocks noGrp="1"/>
          </p:cNvSpPr>
          <p:nvPr>
            <p:ph type="title"/>
          </p:nvPr>
        </p:nvSpPr>
        <p:spPr/>
        <p:txBody>
          <a:bodyPr/>
          <a:lstStyle/>
          <a:p>
            <a:r>
              <a:rPr lang="zh-CN" altLang="en-US" dirty="0">
                <a:solidFill>
                  <a:srgbClr val="2C3E50"/>
                </a:solidFill>
              </a:rPr>
              <a:t>关键问题</a:t>
            </a:r>
            <a:r>
              <a:rPr lang="en-US" altLang="zh-CN" dirty="0">
                <a:solidFill>
                  <a:srgbClr val="2C3E50"/>
                </a:solidFill>
              </a:rPr>
              <a:t>-</a:t>
            </a:r>
            <a:r>
              <a:rPr lang="zh-CN" altLang="en-US" dirty="0">
                <a:solidFill>
                  <a:srgbClr val="2C3E50"/>
                </a:solidFill>
              </a:rPr>
              <a:t>如何从任意位置到任意位置（插件开发方案）</a:t>
            </a:r>
          </a:p>
        </p:txBody>
      </p:sp>
      <p:sp>
        <p:nvSpPr>
          <p:cNvPr id="2" name="灯片编号占位符 1">
            <a:extLst>
              <a:ext uri="{FF2B5EF4-FFF2-40B4-BE49-F238E27FC236}">
                <a16:creationId xmlns:a16="http://schemas.microsoft.com/office/drawing/2014/main" id="{9BF66FD8-5A42-4EFD-8EC2-61BBB94109E8}"/>
              </a:ext>
            </a:extLst>
          </p:cNvPr>
          <p:cNvSpPr>
            <a:spLocks noGrp="1"/>
          </p:cNvSpPr>
          <p:nvPr>
            <p:ph type="sldNum" sz="quarter" idx="10"/>
          </p:nvPr>
        </p:nvSpPr>
        <p:spPr/>
        <p:txBody>
          <a:bodyPr/>
          <a:lstStyle/>
          <a:p>
            <a:fld id="{9F26C4DD-4A95-4F81-AFEF-BB17C8CA0BCE}" type="slidenum">
              <a:rPr lang="zh-CN" altLang="en-US" smtClean="0"/>
              <a:pPr/>
              <a:t>9</a:t>
            </a:fld>
            <a:endParaRPr lang="zh-CN" altLang="en-US" dirty="0"/>
          </a:p>
        </p:txBody>
      </p:sp>
      <p:sp>
        <p:nvSpPr>
          <p:cNvPr id="4" name="内容占位符 2">
            <a:extLst>
              <a:ext uri="{FF2B5EF4-FFF2-40B4-BE49-F238E27FC236}">
                <a16:creationId xmlns:a16="http://schemas.microsoft.com/office/drawing/2014/main" id="{25D2D00D-9713-4C2B-8DEB-644D6E41B04C}"/>
              </a:ext>
            </a:extLst>
          </p:cNvPr>
          <p:cNvSpPr txBox="1">
            <a:spLocks noChangeArrowheads="1"/>
          </p:cNvSpPr>
          <p:nvPr/>
        </p:nvSpPr>
        <p:spPr>
          <a:xfrm>
            <a:off x="838200" y="1268413"/>
            <a:ext cx="10713720" cy="4857750"/>
          </a:xfrm>
          <a:prstGeom prst="rect">
            <a:avLst/>
          </a:prstGeom>
        </p:spPr>
        <p:txBody>
          <a:bodyPr/>
          <a:lstStyle>
            <a:lvl1pPr marL="228600" indent="-228600" algn="l" defTabSz="914400" rtl="0" eaLnBrk="1" latinLnBrk="0" hangingPunct="1">
              <a:lnSpc>
                <a:spcPct val="15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r>
              <a:rPr lang="zh-CN" altLang="en-US" dirty="0">
                <a:latin typeface="黑体" panose="02010609060101010101" pitchFamily="49" charset="-122"/>
                <a:ea typeface="黑体" panose="02010609060101010101" pitchFamily="49" charset="-122"/>
              </a:rPr>
              <a:t>不死</a:t>
            </a:r>
            <a:r>
              <a:rPr lang="en-US" altLang="zh-CN" dirty="0">
                <a:latin typeface="黑体" panose="02010609060101010101" pitchFamily="49" charset="-122"/>
                <a:ea typeface="黑体" panose="02010609060101010101" pitchFamily="49" charset="-122"/>
              </a:rPr>
              <a:t>mod</a:t>
            </a:r>
            <a:r>
              <a:rPr lang="zh-CN" altLang="en-US" dirty="0">
                <a:latin typeface="黑体" panose="02010609060101010101" pitchFamily="49" charset="-122"/>
                <a:ea typeface="黑体" panose="02010609060101010101" pitchFamily="49" charset="-122"/>
              </a:rPr>
              <a:t>（大幅减少开发难度）</a:t>
            </a:r>
            <a:endParaRPr lang="en-US" altLang="zh-CN" dirty="0">
              <a:latin typeface="黑体" panose="02010609060101010101" pitchFamily="49" charset="-122"/>
              <a:ea typeface="黑体" panose="02010609060101010101" pitchFamily="49" charset="-122"/>
            </a:endParaRPr>
          </a:p>
          <a:p>
            <a:pPr marL="0" indent="0">
              <a:buNone/>
              <a:defRPr/>
            </a:pPr>
            <a:endParaRPr lang="en-US" altLang="zh-CN" dirty="0">
              <a:latin typeface="黑体" panose="02010609060101010101" pitchFamily="49" charset="-122"/>
              <a:ea typeface="黑体" panose="02010609060101010101" pitchFamily="49" charset="-122"/>
            </a:endParaRPr>
          </a:p>
          <a:p>
            <a:pPr>
              <a:defRPr/>
            </a:pPr>
            <a:r>
              <a:rPr lang="zh-CN" altLang="en-US" dirty="0">
                <a:latin typeface="黑体" panose="02010609060101010101" pitchFamily="49" charset="-122"/>
                <a:ea typeface="黑体" panose="02010609060101010101" pitchFamily="49" charset="-122"/>
              </a:rPr>
              <a:t>加速</a:t>
            </a:r>
            <a:r>
              <a:rPr lang="en-US" altLang="zh-CN" dirty="0">
                <a:latin typeface="黑体" panose="02010609060101010101" pitchFamily="49" charset="-122"/>
                <a:ea typeface="黑体" panose="02010609060101010101" pitchFamily="49" charset="-122"/>
              </a:rPr>
              <a:t>mod</a:t>
            </a:r>
            <a:r>
              <a:rPr lang="zh-CN" altLang="en-US" dirty="0">
                <a:latin typeface="黑体" panose="02010609060101010101" pitchFamily="49" charset="-122"/>
                <a:ea typeface="黑体" panose="02010609060101010101" pitchFamily="49" charset="-122"/>
              </a:rPr>
              <a:t>（大幅减少用户等待时间）</a:t>
            </a:r>
            <a:endParaRPr lang="en-US" altLang="zh-CN" dirty="0">
              <a:latin typeface="黑体" panose="02010609060101010101" pitchFamily="49" charset="-122"/>
              <a:ea typeface="黑体" panose="02010609060101010101" pitchFamily="49" charset="-122"/>
            </a:endParaRPr>
          </a:p>
          <a:p>
            <a:pPr marL="0" indent="0">
              <a:buNone/>
              <a:defRPr/>
            </a:pPr>
            <a:endParaRPr lang="en-US" altLang="zh-CN" dirty="0">
              <a:latin typeface="黑体" panose="02010609060101010101" pitchFamily="49" charset="-122"/>
              <a:ea typeface="黑体" panose="02010609060101010101" pitchFamily="49" charset="-122"/>
            </a:endParaRPr>
          </a:p>
          <a:p>
            <a:pPr>
              <a:defRPr/>
            </a:pPr>
            <a:r>
              <a:rPr lang="zh-CN" altLang="en-US">
                <a:latin typeface="黑体" panose="02010609060101010101" pitchFamily="49" charset="-122"/>
                <a:ea typeface="黑体" panose="02010609060101010101" pitchFamily="49" charset="-122"/>
              </a:rPr>
              <a:t>自动到达起点位置（大幅减少用户操作时间）</a:t>
            </a:r>
            <a:endParaRPr lang="en-US" altLang="zh-CN" dirty="0">
              <a:latin typeface="黑体" panose="02010609060101010101" pitchFamily="49" charset="-122"/>
              <a:ea typeface="黑体" panose="02010609060101010101" pitchFamily="49" charset="-122"/>
            </a:endParaRPr>
          </a:p>
        </p:txBody>
      </p:sp>
    </p:spTree>
    <p:custDataLst>
      <p:tags r:id="rId1"/>
    </p:custDataLst>
    <p:extLst>
      <p:ext uri="{BB962C8B-B14F-4D97-AF65-F5344CB8AC3E}">
        <p14:creationId xmlns:p14="http://schemas.microsoft.com/office/powerpoint/2010/main" val="658567672"/>
      </p:ext>
    </p:extLst>
  </p:cSld>
  <p:clrMapOvr>
    <a:masterClrMapping/>
  </p:clrMapOvr>
  <mc:AlternateContent xmlns:mc="http://schemas.openxmlformats.org/markup-compatibility/2006" xmlns:p14="http://schemas.microsoft.com/office/powerpoint/2010/main">
    <mc:Choice Requires="p14">
      <p:transition spd="slow" p14:dur="2000" advTm="109"/>
    </mc:Choice>
    <mc:Fallback xmlns="">
      <p:transition spd="slow" advTm="109"/>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
</p:tagLst>
</file>

<file path=ppt/tags/tag10.xml><?xml version="1.0" encoding="utf-8"?>
<p:tagLst xmlns:a="http://schemas.openxmlformats.org/drawingml/2006/main" xmlns:r="http://schemas.openxmlformats.org/officeDocument/2006/relationships" xmlns:p="http://schemas.openxmlformats.org/presentationml/2006/main">
  <p:tag name="TIMING" val="|0"/>
</p:tagLst>
</file>

<file path=ppt/tags/tag11.xml><?xml version="1.0" encoding="utf-8"?>
<p:tagLst xmlns:a="http://schemas.openxmlformats.org/drawingml/2006/main" xmlns:r="http://schemas.openxmlformats.org/officeDocument/2006/relationships" xmlns:p="http://schemas.openxmlformats.org/presentationml/2006/main">
  <p:tag name="TIMING" val="|0"/>
</p:tagLst>
</file>

<file path=ppt/tags/tag2.xml><?xml version="1.0" encoding="utf-8"?>
<p:tagLst xmlns:a="http://schemas.openxmlformats.org/drawingml/2006/main" xmlns:r="http://schemas.openxmlformats.org/officeDocument/2006/relationships" xmlns:p="http://schemas.openxmlformats.org/presentationml/2006/main">
  <p:tag name="TIMING" val="|0"/>
</p:tagLst>
</file>

<file path=ppt/tags/tag3.xml><?xml version="1.0" encoding="utf-8"?>
<p:tagLst xmlns:a="http://schemas.openxmlformats.org/drawingml/2006/main" xmlns:r="http://schemas.openxmlformats.org/officeDocument/2006/relationships" xmlns:p="http://schemas.openxmlformats.org/presentationml/2006/main">
  <p:tag name="TIMING" val="|0"/>
</p:tagLst>
</file>

<file path=ppt/tags/tag4.xml><?xml version="1.0" encoding="utf-8"?>
<p:tagLst xmlns:a="http://schemas.openxmlformats.org/drawingml/2006/main" xmlns:r="http://schemas.openxmlformats.org/officeDocument/2006/relationships" xmlns:p="http://schemas.openxmlformats.org/presentationml/2006/main">
  <p:tag name="TIMING" val="|0"/>
</p:tagLst>
</file>

<file path=ppt/tags/tag5.xml><?xml version="1.0" encoding="utf-8"?>
<p:tagLst xmlns:a="http://schemas.openxmlformats.org/drawingml/2006/main" xmlns:r="http://schemas.openxmlformats.org/officeDocument/2006/relationships" xmlns:p="http://schemas.openxmlformats.org/presentationml/2006/main">
  <p:tag name="TIMING" val="|0"/>
</p:tagLst>
</file>

<file path=ppt/tags/tag6.xml><?xml version="1.0" encoding="utf-8"?>
<p:tagLst xmlns:a="http://schemas.openxmlformats.org/drawingml/2006/main" xmlns:r="http://schemas.openxmlformats.org/officeDocument/2006/relationships" xmlns:p="http://schemas.openxmlformats.org/presentationml/2006/main">
  <p:tag name="TIMING" val="|0"/>
</p:tagLst>
</file>

<file path=ppt/tags/tag7.xml><?xml version="1.0" encoding="utf-8"?>
<p:tagLst xmlns:a="http://schemas.openxmlformats.org/drawingml/2006/main" xmlns:r="http://schemas.openxmlformats.org/officeDocument/2006/relationships" xmlns:p="http://schemas.openxmlformats.org/presentationml/2006/main">
  <p:tag name="TIMING" val="|0"/>
</p:tagLst>
</file>

<file path=ppt/tags/tag8.xml><?xml version="1.0" encoding="utf-8"?>
<p:tagLst xmlns:a="http://schemas.openxmlformats.org/drawingml/2006/main" xmlns:r="http://schemas.openxmlformats.org/officeDocument/2006/relationships" xmlns:p="http://schemas.openxmlformats.org/presentationml/2006/main">
  <p:tag name="TIMING" val="|0"/>
</p:tagLst>
</file>

<file path=ppt/tags/tag9.xml><?xml version="1.0" encoding="utf-8"?>
<p:tagLst xmlns:a="http://schemas.openxmlformats.org/drawingml/2006/main" xmlns:r="http://schemas.openxmlformats.org/officeDocument/2006/relationships" xmlns:p="http://schemas.openxmlformats.org/presentationml/2006/main">
  <p:tag name="TIMING" val="|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38702</TotalTime>
  <Words>819</Words>
  <Application>Microsoft Office PowerPoint</Application>
  <PresentationFormat>宽屏</PresentationFormat>
  <Paragraphs>143</Paragraphs>
  <Slides>13</Slides>
  <Notes>13</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13</vt:i4>
      </vt:variant>
    </vt:vector>
  </HeadingPairs>
  <TitlesOfParts>
    <vt:vector size="19" baseType="lpstr">
      <vt:lpstr>等线</vt:lpstr>
      <vt:lpstr>等线 Light</vt:lpstr>
      <vt:lpstr>黑体</vt:lpstr>
      <vt:lpstr>Arial</vt:lpstr>
      <vt:lpstr>Times New Roman</vt:lpstr>
      <vt:lpstr>Office 主题​​</vt:lpstr>
      <vt:lpstr>丝之歌观光之旅插件立项书</vt:lpstr>
      <vt:lpstr>突发回味体验</vt:lpstr>
      <vt:lpstr>漫长变幻之旅</vt:lpstr>
      <vt:lpstr>痛点问题</vt:lpstr>
      <vt:lpstr>痛点问题</vt:lpstr>
      <vt:lpstr>技术方案</vt:lpstr>
      <vt:lpstr>技术方案</vt:lpstr>
      <vt:lpstr>观光之旅多分叉情形（进阶）</vt:lpstr>
      <vt:lpstr>关键问题-如何从任意位置到任意位置（插件开发方案）</vt:lpstr>
      <vt:lpstr>PowerPoint 演示文稿</vt:lpstr>
      <vt:lpstr>游戏主打</vt:lpstr>
      <vt:lpstr>花费预估</vt:lpstr>
      <vt:lpstr>变现策略</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最近个人进展</dc:title>
  <dc:creator>陈冠斌</dc:creator>
  <cp:lastModifiedBy>陈冠斌</cp:lastModifiedBy>
  <cp:revision>7749</cp:revision>
  <dcterms:created xsi:type="dcterms:W3CDTF">2021-09-03T08:20:10Z</dcterms:created>
  <dcterms:modified xsi:type="dcterms:W3CDTF">2025-11-04T03:46:38Z</dcterms:modified>
</cp:coreProperties>
</file>